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173" r:id="rId2"/>
    <p:sldMasterId id="2147484286" r:id="rId3"/>
  </p:sldMasterIdLst>
  <p:notesMasterIdLst>
    <p:notesMasterId r:id="rId38"/>
  </p:notesMasterIdLst>
  <p:handoutMasterIdLst>
    <p:handoutMasterId r:id="rId39"/>
  </p:handoutMasterIdLst>
  <p:sldIdLst>
    <p:sldId id="398" r:id="rId4"/>
    <p:sldId id="408" r:id="rId5"/>
    <p:sldId id="409" r:id="rId6"/>
    <p:sldId id="410" r:id="rId7"/>
    <p:sldId id="411" r:id="rId8"/>
    <p:sldId id="412" r:id="rId9"/>
    <p:sldId id="413" r:id="rId10"/>
    <p:sldId id="414" r:id="rId11"/>
    <p:sldId id="357" r:id="rId12"/>
    <p:sldId id="416" r:id="rId13"/>
    <p:sldId id="417" r:id="rId14"/>
    <p:sldId id="418" r:id="rId15"/>
    <p:sldId id="419" r:id="rId16"/>
    <p:sldId id="420" r:id="rId17"/>
    <p:sldId id="421" r:id="rId18"/>
    <p:sldId id="422" r:id="rId19"/>
    <p:sldId id="423" r:id="rId20"/>
    <p:sldId id="424" r:id="rId21"/>
    <p:sldId id="342" r:id="rId22"/>
    <p:sldId id="427" r:id="rId23"/>
    <p:sldId id="428" r:id="rId24"/>
    <p:sldId id="429" r:id="rId25"/>
    <p:sldId id="430" r:id="rId26"/>
    <p:sldId id="426" r:id="rId27"/>
    <p:sldId id="366" r:id="rId28"/>
    <p:sldId id="431" r:id="rId29"/>
    <p:sldId id="432" r:id="rId30"/>
    <p:sldId id="433" r:id="rId31"/>
    <p:sldId id="434" r:id="rId32"/>
    <p:sldId id="435" r:id="rId33"/>
    <p:sldId id="440" r:id="rId34"/>
    <p:sldId id="437" r:id="rId35"/>
    <p:sldId id="438" r:id="rId36"/>
    <p:sldId id="439" r:id="rId37"/>
  </p:sldIdLst>
  <p:sldSz cx="12192000" cy="6858000"/>
  <p:notesSz cx="6789738" cy="9929813"/>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B5BD00"/>
    <a:srgbClr val="DBE600"/>
    <a:srgbClr val="80379B"/>
    <a:srgbClr val="58A618"/>
    <a:srgbClr val="5458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63992" autoAdjust="0"/>
  </p:normalViewPr>
  <p:slideViewPr>
    <p:cSldViewPr snapToGrid="0">
      <p:cViewPr varScale="1">
        <p:scale>
          <a:sx n="72" d="100"/>
          <a:sy n="72" d="100"/>
        </p:scale>
        <p:origin x="1434" y="60"/>
      </p:cViewPr>
      <p:guideLst>
        <p:guide orient="horz" pos="2160"/>
        <p:guide pos="3840"/>
      </p:guideLst>
    </p:cSldViewPr>
  </p:slideViewPr>
  <p:outlineViewPr>
    <p:cViewPr>
      <p:scale>
        <a:sx n="33" d="100"/>
        <a:sy n="33" d="100"/>
      </p:scale>
      <p:origin x="0" y="0"/>
    </p:cViewPr>
    <p:sldLst>
      <p:sld r:id="rId1" collapse="1"/>
    </p:sldLst>
  </p:outlineViewPr>
  <p:notesTextViewPr>
    <p:cViewPr>
      <p:scale>
        <a:sx n="150" d="100"/>
        <a:sy n="150" d="100"/>
      </p:scale>
      <p:origin x="0" y="0"/>
    </p:cViewPr>
  </p:notesTextViewPr>
  <p:sorterViewPr>
    <p:cViewPr>
      <p:scale>
        <a:sx n="100" d="100"/>
        <a:sy n="100" d="100"/>
      </p:scale>
      <p:origin x="0" y="0"/>
    </p:cViewPr>
  </p:sorterViewPr>
  <p:notesViewPr>
    <p:cSldViewPr snapToGrid="0">
      <p:cViewPr varScale="1">
        <p:scale>
          <a:sx n="69" d="100"/>
          <a:sy n="69" d="100"/>
        </p:scale>
        <p:origin x="3024"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1638" cy="498475"/>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AU"/>
          </a:p>
        </p:txBody>
      </p:sp>
      <p:sp>
        <p:nvSpPr>
          <p:cNvPr id="3" name="Date Placeholder 2"/>
          <p:cNvSpPr>
            <a:spLocks noGrp="1"/>
          </p:cNvSpPr>
          <p:nvPr>
            <p:ph type="dt" sz="quarter" idx="1"/>
          </p:nvPr>
        </p:nvSpPr>
        <p:spPr>
          <a:xfrm>
            <a:off x="3846513" y="0"/>
            <a:ext cx="2941637" cy="49847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0B3B970C-E3A4-4533-BB6D-1D10CF78F73E}" type="datetimeFigureOut">
              <a:rPr lang="en-AU" altLang="en-US"/>
              <a:pPr>
                <a:defRPr/>
              </a:pPr>
              <a:t>12/05/2016</a:t>
            </a:fld>
            <a:endParaRPr lang="en-AU" altLang="en-US"/>
          </a:p>
        </p:txBody>
      </p:sp>
      <p:sp>
        <p:nvSpPr>
          <p:cNvPr id="4" name="Footer Placeholder 3"/>
          <p:cNvSpPr>
            <a:spLocks noGrp="1"/>
          </p:cNvSpPr>
          <p:nvPr>
            <p:ph type="ftr" sz="quarter" idx="2"/>
          </p:nvPr>
        </p:nvSpPr>
        <p:spPr>
          <a:xfrm>
            <a:off x="0" y="9431338"/>
            <a:ext cx="2941638" cy="49847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AU"/>
          </a:p>
        </p:txBody>
      </p:sp>
      <p:sp>
        <p:nvSpPr>
          <p:cNvPr id="5" name="Slide Number Placeholder 4"/>
          <p:cNvSpPr>
            <a:spLocks noGrp="1"/>
          </p:cNvSpPr>
          <p:nvPr>
            <p:ph type="sldNum" sz="quarter" idx="3"/>
          </p:nvPr>
        </p:nvSpPr>
        <p:spPr>
          <a:xfrm>
            <a:off x="3846513" y="9431338"/>
            <a:ext cx="2941637" cy="4984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83BE46B-970E-4FE5-854B-D7AA6AAC4B65}" type="slidenum">
              <a:rPr lang="en-AU" altLang="en-US"/>
              <a:pPr>
                <a:defRPr/>
              </a:pPr>
              <a:t>‹#›</a:t>
            </a:fld>
            <a:endParaRPr lang="en-AU" altLang="en-US"/>
          </a:p>
        </p:txBody>
      </p:sp>
    </p:spTree>
    <p:extLst>
      <p:ext uri="{BB962C8B-B14F-4D97-AF65-F5344CB8AC3E}">
        <p14:creationId xmlns:p14="http://schemas.microsoft.com/office/powerpoint/2010/main" val="507312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1638" cy="498475"/>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AU"/>
          </a:p>
        </p:txBody>
      </p:sp>
      <p:sp>
        <p:nvSpPr>
          <p:cNvPr id="3" name="Date Placeholder 2"/>
          <p:cNvSpPr>
            <a:spLocks noGrp="1"/>
          </p:cNvSpPr>
          <p:nvPr>
            <p:ph type="dt" idx="1"/>
          </p:nvPr>
        </p:nvSpPr>
        <p:spPr>
          <a:xfrm>
            <a:off x="3846513" y="0"/>
            <a:ext cx="2941637" cy="49847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FDD66956-4801-442A-941E-08627DC265FD}" type="datetimeFigureOut">
              <a:rPr lang="en-AU" altLang="en-US"/>
              <a:pPr>
                <a:defRPr/>
              </a:pPr>
              <a:t>12/05/2016</a:t>
            </a:fld>
            <a:endParaRPr lang="en-AU" altLang="en-US"/>
          </a:p>
        </p:txBody>
      </p:sp>
      <p:sp>
        <p:nvSpPr>
          <p:cNvPr id="4" name="Slide Image Placeholder 3"/>
          <p:cNvSpPr>
            <a:spLocks noGrp="1" noRot="1" noChangeAspect="1"/>
          </p:cNvSpPr>
          <p:nvPr>
            <p:ph type="sldImg" idx="2"/>
          </p:nvPr>
        </p:nvSpPr>
        <p:spPr>
          <a:xfrm>
            <a:off x="417513" y="1241425"/>
            <a:ext cx="5954712" cy="3351213"/>
          </a:xfrm>
          <a:prstGeom prst="rect">
            <a:avLst/>
          </a:prstGeom>
          <a:noFill/>
          <a:ln w="12700">
            <a:solidFill>
              <a:prstClr val="black"/>
            </a:solidFill>
          </a:ln>
        </p:spPr>
        <p:txBody>
          <a:bodyPr vert="horz" lIns="91440" tIns="45720" rIns="91440" bIns="45720" rtlCol="0" anchor="ctr"/>
          <a:lstStyle/>
          <a:p>
            <a:pPr lvl="0"/>
            <a:endParaRPr lang="en-AU" noProof="0"/>
          </a:p>
        </p:txBody>
      </p:sp>
      <p:sp>
        <p:nvSpPr>
          <p:cNvPr id="5" name="Notes Placeholder 4"/>
          <p:cNvSpPr>
            <a:spLocks noGrp="1"/>
          </p:cNvSpPr>
          <p:nvPr>
            <p:ph type="body" sz="quarter" idx="3"/>
          </p:nvPr>
        </p:nvSpPr>
        <p:spPr>
          <a:xfrm>
            <a:off x="679450" y="4778375"/>
            <a:ext cx="5430838" cy="3910013"/>
          </a:xfrm>
          <a:prstGeom prst="rect">
            <a:avLst/>
          </a:prstGeom>
        </p:spPr>
        <p:txBody>
          <a:bodyPr vert="horz" lIns="91440" tIns="45720" rIns="91440" bIns="45720" rtlCol="0"/>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AU" noProof="0" dirty="0"/>
          </a:p>
        </p:txBody>
      </p:sp>
      <p:sp>
        <p:nvSpPr>
          <p:cNvPr id="6" name="Footer Placeholder 5"/>
          <p:cNvSpPr>
            <a:spLocks noGrp="1"/>
          </p:cNvSpPr>
          <p:nvPr>
            <p:ph type="ftr" sz="quarter" idx="4"/>
          </p:nvPr>
        </p:nvSpPr>
        <p:spPr>
          <a:xfrm>
            <a:off x="0" y="9431338"/>
            <a:ext cx="2941638" cy="49847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AU"/>
          </a:p>
        </p:txBody>
      </p:sp>
      <p:sp>
        <p:nvSpPr>
          <p:cNvPr id="7" name="Slide Number Placeholder 6"/>
          <p:cNvSpPr>
            <a:spLocks noGrp="1"/>
          </p:cNvSpPr>
          <p:nvPr>
            <p:ph type="sldNum" sz="quarter" idx="5"/>
          </p:nvPr>
        </p:nvSpPr>
        <p:spPr>
          <a:xfrm>
            <a:off x="3846513" y="9431338"/>
            <a:ext cx="2941637" cy="49847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6C30D4D-C583-4531-B58D-925286CF56F7}" type="slidenum">
              <a:rPr lang="en-AU" altLang="en-US"/>
              <a:pPr>
                <a:defRPr/>
              </a:pPr>
              <a:t>‹#›</a:t>
            </a:fld>
            <a:endParaRPr lang="en-AU" altLang="en-US"/>
          </a:p>
        </p:txBody>
      </p:sp>
    </p:spTree>
    <p:extLst>
      <p:ext uri="{BB962C8B-B14F-4D97-AF65-F5344CB8AC3E}">
        <p14:creationId xmlns:p14="http://schemas.microsoft.com/office/powerpoint/2010/main" val="22785762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2000" kern="1200" baseline="0">
        <a:solidFill>
          <a:schemeClr val="tx1"/>
        </a:solidFill>
        <a:latin typeface="+mn-lt"/>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1 – page no. 5</a:t>
            </a:r>
            <a:endParaRPr lang="en-AU" altLang="en-US" dirty="0"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2DE78D0-FF30-4301-9BD0-C3110585012B}" type="slidenum">
              <a:rPr lang="en-AU" altLang="en-US" smtClean="0"/>
              <a:pPr/>
              <a:t>1</a:t>
            </a:fld>
            <a:endParaRPr lang="en-AU" altLang="en-US" smtClean="0"/>
          </a:p>
        </p:txBody>
      </p:sp>
    </p:spTree>
    <p:extLst>
      <p:ext uri="{BB962C8B-B14F-4D97-AF65-F5344CB8AC3E}">
        <p14:creationId xmlns:p14="http://schemas.microsoft.com/office/powerpoint/2010/main" val="4263015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2 – page no. 6</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2</a:t>
            </a:fld>
            <a:endParaRPr lang="en-AU" altLang="en-US"/>
          </a:p>
        </p:txBody>
      </p:sp>
    </p:spTree>
    <p:extLst>
      <p:ext uri="{BB962C8B-B14F-4D97-AF65-F5344CB8AC3E}">
        <p14:creationId xmlns:p14="http://schemas.microsoft.com/office/powerpoint/2010/main" val="1831306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baseline="0" dirty="0" smtClean="0">
                <a:solidFill>
                  <a:srgbClr val="008080"/>
                </a:solidFill>
                <a:effectLst/>
                <a:latin typeface="+mn-lt"/>
                <a:ea typeface="MS PGothic" panose="020B0600070205080204" pitchFamily="34" charset="-128"/>
                <a:cs typeface="ＭＳ Ｐゴシック" charset="0"/>
              </a:rPr>
              <a:t>Slide 3 – page no. 7</a:t>
            </a:r>
            <a:endParaRPr lang="en-AU" sz="1200" kern="1200" baseline="0" dirty="0" smtClean="0">
              <a:solidFill>
                <a:srgbClr val="008080"/>
              </a:solidFill>
              <a:effectLst/>
              <a:latin typeface="+mn-lt"/>
              <a:ea typeface="MS PGothic" panose="020B0600070205080204" pitchFamily="34" charset="-128"/>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AU" sz="1200" kern="1200" baseline="0" dirty="0" smtClean="0">
              <a:solidFill>
                <a:srgbClr val="008080"/>
              </a:solidFill>
              <a:effectLst/>
              <a:latin typeface="+mn-lt"/>
              <a:ea typeface="MS PGothic" panose="020B0600070205080204" pitchFamily="34" charset="-128"/>
              <a:cs typeface="ＭＳ Ｐゴシック" charset="0"/>
            </a:endParaRPr>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3</a:t>
            </a:fld>
            <a:endParaRPr lang="en-AU" altLang="en-US"/>
          </a:p>
        </p:txBody>
      </p:sp>
    </p:spTree>
    <p:extLst>
      <p:ext uri="{BB962C8B-B14F-4D97-AF65-F5344CB8AC3E}">
        <p14:creationId xmlns:p14="http://schemas.microsoft.com/office/powerpoint/2010/main" val="492059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4 – page no. 8</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4</a:t>
            </a:fld>
            <a:endParaRPr lang="en-AU" altLang="en-US"/>
          </a:p>
        </p:txBody>
      </p:sp>
    </p:spTree>
    <p:extLst>
      <p:ext uri="{BB962C8B-B14F-4D97-AF65-F5344CB8AC3E}">
        <p14:creationId xmlns:p14="http://schemas.microsoft.com/office/powerpoint/2010/main" val="25058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5 – page no. 10</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5</a:t>
            </a:fld>
            <a:endParaRPr lang="en-AU" altLang="en-US"/>
          </a:p>
        </p:txBody>
      </p:sp>
    </p:spTree>
    <p:extLst>
      <p:ext uri="{BB962C8B-B14F-4D97-AF65-F5344CB8AC3E}">
        <p14:creationId xmlns:p14="http://schemas.microsoft.com/office/powerpoint/2010/main" val="1381030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6 – page no. 11</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sz="2000"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6</a:t>
            </a:fld>
            <a:endParaRPr lang="en-AU" altLang="en-US"/>
          </a:p>
        </p:txBody>
      </p:sp>
    </p:spTree>
    <p:extLst>
      <p:ext uri="{BB962C8B-B14F-4D97-AF65-F5344CB8AC3E}">
        <p14:creationId xmlns:p14="http://schemas.microsoft.com/office/powerpoint/2010/main" val="4076215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7 – page no. 12</a:t>
            </a:r>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7</a:t>
            </a:fld>
            <a:endParaRPr lang="en-AU" altLang="en-US"/>
          </a:p>
        </p:txBody>
      </p:sp>
    </p:spTree>
    <p:extLst>
      <p:ext uri="{BB962C8B-B14F-4D97-AF65-F5344CB8AC3E}">
        <p14:creationId xmlns:p14="http://schemas.microsoft.com/office/powerpoint/2010/main" val="2269554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8 – page no. 13</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8</a:t>
            </a:fld>
            <a:endParaRPr lang="en-AU" altLang="en-US"/>
          </a:p>
        </p:txBody>
      </p:sp>
    </p:spTree>
    <p:extLst>
      <p:ext uri="{BB962C8B-B14F-4D97-AF65-F5344CB8AC3E}">
        <p14:creationId xmlns:p14="http://schemas.microsoft.com/office/powerpoint/2010/main" val="322076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9 – page no. 14</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altLang="en-US" dirty="0"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35EDEDC-9A68-4DC7-B649-138D205559D3}" type="slidenum">
              <a:rPr lang="en-AU" altLang="en-US" smtClean="0"/>
              <a:pPr/>
              <a:t>9</a:t>
            </a:fld>
            <a:endParaRPr lang="en-AU" altLang="en-US" smtClean="0"/>
          </a:p>
        </p:txBody>
      </p:sp>
    </p:spTree>
    <p:extLst>
      <p:ext uri="{BB962C8B-B14F-4D97-AF65-F5344CB8AC3E}">
        <p14:creationId xmlns:p14="http://schemas.microsoft.com/office/powerpoint/2010/main" val="1773316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10 – page no. 14</a:t>
            </a:r>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10</a:t>
            </a:fld>
            <a:endParaRPr lang="en-AU" altLang="en-US"/>
          </a:p>
        </p:txBody>
      </p:sp>
    </p:spTree>
    <p:extLst>
      <p:ext uri="{BB962C8B-B14F-4D97-AF65-F5344CB8AC3E}">
        <p14:creationId xmlns:p14="http://schemas.microsoft.com/office/powerpoint/2010/main" val="709833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11 – page no. 16</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11</a:t>
            </a:fld>
            <a:endParaRPr lang="en-AU" altLang="en-US"/>
          </a:p>
        </p:txBody>
      </p:sp>
    </p:spTree>
    <p:extLst>
      <p:ext uri="{BB962C8B-B14F-4D97-AF65-F5344CB8AC3E}">
        <p14:creationId xmlns:p14="http://schemas.microsoft.com/office/powerpoint/2010/main" val="1209763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12 – page no. 17</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12</a:t>
            </a:fld>
            <a:endParaRPr lang="en-AU" altLang="en-US"/>
          </a:p>
        </p:txBody>
      </p:sp>
    </p:spTree>
    <p:extLst>
      <p:ext uri="{BB962C8B-B14F-4D97-AF65-F5344CB8AC3E}">
        <p14:creationId xmlns:p14="http://schemas.microsoft.com/office/powerpoint/2010/main" val="3847364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13 – page no. 18</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13</a:t>
            </a:fld>
            <a:endParaRPr lang="en-AU" altLang="en-US"/>
          </a:p>
        </p:txBody>
      </p:sp>
    </p:spTree>
    <p:extLst>
      <p:ext uri="{BB962C8B-B14F-4D97-AF65-F5344CB8AC3E}">
        <p14:creationId xmlns:p14="http://schemas.microsoft.com/office/powerpoint/2010/main" val="656944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14 – page no. 19</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14</a:t>
            </a:fld>
            <a:endParaRPr lang="en-AU" altLang="en-US"/>
          </a:p>
        </p:txBody>
      </p:sp>
    </p:spTree>
    <p:extLst>
      <p:ext uri="{BB962C8B-B14F-4D97-AF65-F5344CB8AC3E}">
        <p14:creationId xmlns:p14="http://schemas.microsoft.com/office/powerpoint/2010/main" val="861307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15 – page no. 20</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15</a:t>
            </a:fld>
            <a:endParaRPr lang="en-AU" altLang="en-US"/>
          </a:p>
        </p:txBody>
      </p:sp>
    </p:spTree>
    <p:extLst>
      <p:ext uri="{BB962C8B-B14F-4D97-AF65-F5344CB8AC3E}">
        <p14:creationId xmlns:p14="http://schemas.microsoft.com/office/powerpoint/2010/main" val="3180558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16 – page no. 21</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16</a:t>
            </a:fld>
            <a:endParaRPr lang="en-AU" altLang="en-US"/>
          </a:p>
        </p:txBody>
      </p:sp>
    </p:spTree>
    <p:extLst>
      <p:ext uri="{BB962C8B-B14F-4D97-AF65-F5344CB8AC3E}">
        <p14:creationId xmlns:p14="http://schemas.microsoft.com/office/powerpoint/2010/main" val="3882026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17 – page no. 22</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17</a:t>
            </a:fld>
            <a:endParaRPr lang="en-AU" altLang="en-US"/>
          </a:p>
        </p:txBody>
      </p:sp>
    </p:spTree>
    <p:extLst>
      <p:ext uri="{BB962C8B-B14F-4D97-AF65-F5344CB8AC3E}">
        <p14:creationId xmlns:p14="http://schemas.microsoft.com/office/powerpoint/2010/main" val="2334596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18 – page no. 23</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18</a:t>
            </a:fld>
            <a:endParaRPr lang="en-AU" altLang="en-US"/>
          </a:p>
        </p:txBody>
      </p:sp>
    </p:spTree>
    <p:extLst>
      <p:ext uri="{BB962C8B-B14F-4D97-AF65-F5344CB8AC3E}">
        <p14:creationId xmlns:p14="http://schemas.microsoft.com/office/powerpoint/2010/main" val="845926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19 – page no. 24</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pPr eaLnBrk="1" hangingPunct="1">
              <a:spcBef>
                <a:spcPct val="0"/>
              </a:spcBef>
            </a:pPr>
            <a:endParaRPr lang="en-AU" altLang="en-US" dirty="0" smtClean="0"/>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534D891-F2AB-4125-BC09-46DF43269ADC}" type="slidenum">
              <a:rPr lang="en-AU" altLang="en-US" smtClean="0"/>
              <a:pPr>
                <a:spcBef>
                  <a:spcPct val="0"/>
                </a:spcBef>
              </a:pPr>
              <a:t>19</a:t>
            </a:fld>
            <a:endParaRPr lang="en-AU" altLang="en-US" smtClean="0"/>
          </a:p>
        </p:txBody>
      </p:sp>
    </p:spTree>
    <p:extLst>
      <p:ext uri="{BB962C8B-B14F-4D97-AF65-F5344CB8AC3E}">
        <p14:creationId xmlns:p14="http://schemas.microsoft.com/office/powerpoint/2010/main" val="970952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20 – page no. </a:t>
            </a:r>
            <a:r>
              <a:rPr lang="en-AU" sz="2000" kern="1200" baseline="0" dirty="0" smtClean="0">
                <a:solidFill>
                  <a:srgbClr val="008080"/>
                </a:solidFill>
                <a:effectLst/>
                <a:latin typeface="+mn-lt"/>
                <a:ea typeface="MS PGothic" panose="020B0600070205080204" pitchFamily="34" charset="-128"/>
                <a:cs typeface="ＭＳ Ｐゴシック" charset="0"/>
              </a:rPr>
              <a:t>25</a:t>
            </a:r>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20</a:t>
            </a:fld>
            <a:endParaRPr lang="en-AU" altLang="en-US"/>
          </a:p>
        </p:txBody>
      </p:sp>
    </p:spTree>
    <p:extLst>
      <p:ext uri="{BB962C8B-B14F-4D97-AF65-F5344CB8AC3E}">
        <p14:creationId xmlns:p14="http://schemas.microsoft.com/office/powerpoint/2010/main" val="2996905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21 – page no. 26</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21</a:t>
            </a:fld>
            <a:endParaRPr lang="en-AU" altLang="en-US"/>
          </a:p>
        </p:txBody>
      </p:sp>
    </p:spTree>
    <p:extLst>
      <p:ext uri="{BB962C8B-B14F-4D97-AF65-F5344CB8AC3E}">
        <p14:creationId xmlns:p14="http://schemas.microsoft.com/office/powerpoint/2010/main" val="1962315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22 – page no. 26</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22</a:t>
            </a:fld>
            <a:endParaRPr lang="en-AU" altLang="en-US"/>
          </a:p>
        </p:txBody>
      </p:sp>
    </p:spTree>
    <p:extLst>
      <p:ext uri="{BB962C8B-B14F-4D97-AF65-F5344CB8AC3E}">
        <p14:creationId xmlns:p14="http://schemas.microsoft.com/office/powerpoint/2010/main" val="100700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23 – page no. 27</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23</a:t>
            </a:fld>
            <a:endParaRPr lang="en-AU" altLang="en-US"/>
          </a:p>
        </p:txBody>
      </p:sp>
    </p:spTree>
    <p:extLst>
      <p:ext uri="{BB962C8B-B14F-4D97-AF65-F5344CB8AC3E}">
        <p14:creationId xmlns:p14="http://schemas.microsoft.com/office/powerpoint/2010/main" val="29306478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24 – page no. 30</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24</a:t>
            </a:fld>
            <a:endParaRPr lang="en-AU" altLang="en-US"/>
          </a:p>
        </p:txBody>
      </p:sp>
    </p:spTree>
    <p:extLst>
      <p:ext uri="{BB962C8B-B14F-4D97-AF65-F5344CB8AC3E}">
        <p14:creationId xmlns:p14="http://schemas.microsoft.com/office/powerpoint/2010/main" val="704096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25 – page no. 30</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pPr eaLnBrk="1" hangingPunct="1">
              <a:spcBef>
                <a:spcPct val="0"/>
              </a:spcBef>
            </a:pPr>
            <a:endParaRPr lang="en-AU" altLang="en-US" dirty="0" smtClean="0"/>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77857C8-AE08-4629-9BF9-56192F30D3E7}" type="slidenum">
              <a:rPr lang="en-AU" altLang="en-US" smtClean="0"/>
              <a:pPr>
                <a:spcBef>
                  <a:spcPct val="0"/>
                </a:spcBef>
              </a:pPr>
              <a:t>25</a:t>
            </a:fld>
            <a:endParaRPr lang="en-AU" altLang="en-US" smtClean="0"/>
          </a:p>
        </p:txBody>
      </p:sp>
    </p:spTree>
    <p:extLst>
      <p:ext uri="{BB962C8B-B14F-4D97-AF65-F5344CB8AC3E}">
        <p14:creationId xmlns:p14="http://schemas.microsoft.com/office/powerpoint/2010/main" val="245635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26 – page no. 31</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26</a:t>
            </a:fld>
            <a:endParaRPr lang="en-AU" altLang="en-US"/>
          </a:p>
        </p:txBody>
      </p:sp>
    </p:spTree>
    <p:extLst>
      <p:ext uri="{BB962C8B-B14F-4D97-AF65-F5344CB8AC3E}">
        <p14:creationId xmlns:p14="http://schemas.microsoft.com/office/powerpoint/2010/main" val="987214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27 – page no. 32</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27</a:t>
            </a:fld>
            <a:endParaRPr lang="en-AU" altLang="en-US"/>
          </a:p>
        </p:txBody>
      </p:sp>
    </p:spTree>
    <p:extLst>
      <p:ext uri="{BB962C8B-B14F-4D97-AF65-F5344CB8AC3E}">
        <p14:creationId xmlns:p14="http://schemas.microsoft.com/office/powerpoint/2010/main" val="25996878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28 – page no. 32</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28</a:t>
            </a:fld>
            <a:endParaRPr lang="en-AU" altLang="en-US"/>
          </a:p>
        </p:txBody>
      </p:sp>
    </p:spTree>
    <p:extLst>
      <p:ext uri="{BB962C8B-B14F-4D97-AF65-F5344CB8AC3E}">
        <p14:creationId xmlns:p14="http://schemas.microsoft.com/office/powerpoint/2010/main" val="20017471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29 – page no. 34</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29</a:t>
            </a:fld>
            <a:endParaRPr lang="en-AU" altLang="en-US"/>
          </a:p>
        </p:txBody>
      </p:sp>
    </p:spTree>
    <p:extLst>
      <p:ext uri="{BB962C8B-B14F-4D97-AF65-F5344CB8AC3E}">
        <p14:creationId xmlns:p14="http://schemas.microsoft.com/office/powerpoint/2010/main" val="27358048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30 – page no. 35</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30</a:t>
            </a:fld>
            <a:endParaRPr lang="en-AU" altLang="en-US"/>
          </a:p>
        </p:txBody>
      </p:sp>
    </p:spTree>
    <p:extLst>
      <p:ext uri="{BB962C8B-B14F-4D97-AF65-F5344CB8AC3E}">
        <p14:creationId xmlns:p14="http://schemas.microsoft.com/office/powerpoint/2010/main" val="35651331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31 – page no. 36</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31</a:t>
            </a:fld>
            <a:endParaRPr lang="en-AU" altLang="en-US"/>
          </a:p>
        </p:txBody>
      </p:sp>
    </p:spTree>
    <p:extLst>
      <p:ext uri="{BB962C8B-B14F-4D97-AF65-F5344CB8AC3E}">
        <p14:creationId xmlns:p14="http://schemas.microsoft.com/office/powerpoint/2010/main" val="29349291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33 – page no. 47</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32</a:t>
            </a:fld>
            <a:endParaRPr lang="en-AU" altLang="en-US"/>
          </a:p>
        </p:txBody>
      </p:sp>
    </p:spTree>
    <p:extLst>
      <p:ext uri="{BB962C8B-B14F-4D97-AF65-F5344CB8AC3E}">
        <p14:creationId xmlns:p14="http://schemas.microsoft.com/office/powerpoint/2010/main" val="20620277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34 – page no. 48</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33</a:t>
            </a:fld>
            <a:endParaRPr lang="en-AU" altLang="en-US"/>
          </a:p>
        </p:txBody>
      </p:sp>
    </p:spTree>
    <p:extLst>
      <p:ext uri="{BB962C8B-B14F-4D97-AF65-F5344CB8AC3E}">
        <p14:creationId xmlns:p14="http://schemas.microsoft.com/office/powerpoint/2010/main" val="3127372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2000" kern="1200" baseline="0" dirty="0" smtClean="0">
                <a:solidFill>
                  <a:srgbClr val="008080"/>
                </a:solidFill>
                <a:effectLst/>
                <a:latin typeface="+mn-lt"/>
                <a:ea typeface="MS PGothic" panose="020B0600070205080204" pitchFamily="34" charset="-128"/>
                <a:cs typeface="ＭＳ Ｐゴシック" charset="0"/>
              </a:rPr>
              <a:t>Slide 33 – page no. 49</a:t>
            </a:r>
            <a:endParaRPr lang="en-AU" sz="2000" kern="1200" baseline="0" dirty="0" smtClean="0">
              <a:solidFill>
                <a:srgbClr val="008080"/>
              </a:solidFill>
              <a:effectLst/>
              <a:latin typeface="+mn-lt"/>
              <a:ea typeface="MS PGothic" panose="020B0600070205080204" pitchFamily="34" charset="-128"/>
              <a:cs typeface="ＭＳ Ｐゴシック" charset="0"/>
            </a:endParaRPr>
          </a:p>
          <a:p>
            <a:endParaRPr lang="en-AU" dirty="0"/>
          </a:p>
        </p:txBody>
      </p:sp>
      <p:sp>
        <p:nvSpPr>
          <p:cNvPr id="4" name="Slide Number Placeholder 3"/>
          <p:cNvSpPr>
            <a:spLocks noGrp="1"/>
          </p:cNvSpPr>
          <p:nvPr>
            <p:ph type="sldNum" sz="quarter" idx="10"/>
          </p:nvPr>
        </p:nvSpPr>
        <p:spPr/>
        <p:txBody>
          <a:bodyPr/>
          <a:lstStyle/>
          <a:p>
            <a:pPr>
              <a:defRPr/>
            </a:pPr>
            <a:fld id="{76C30D4D-C583-4531-B58D-925286CF56F7}" type="slidenum">
              <a:rPr lang="en-AU" altLang="en-US" smtClean="0"/>
              <a:pPr>
                <a:defRPr/>
              </a:pPr>
              <a:t>34</a:t>
            </a:fld>
            <a:endParaRPr lang="en-AU" altLang="en-US"/>
          </a:p>
        </p:txBody>
      </p:sp>
    </p:spTree>
    <p:extLst>
      <p:ext uri="{BB962C8B-B14F-4D97-AF65-F5344CB8AC3E}">
        <p14:creationId xmlns:p14="http://schemas.microsoft.com/office/powerpoint/2010/main" val="734852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4454525"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703094" y="1214438"/>
            <a:ext cx="9144000" cy="2387600"/>
          </a:xfrm>
        </p:spPr>
        <p:txBody>
          <a:bodyPr anchor="b">
            <a:normAutofit/>
          </a:bodyPr>
          <a:lstStyle>
            <a:lvl1pPr algn="r">
              <a:defRPr sz="4800"/>
            </a:lvl1pPr>
          </a:lstStyle>
          <a:p>
            <a:r>
              <a:rPr lang="en-US" smtClean="0"/>
              <a:t>Click to edit Master title style</a:t>
            </a:r>
            <a:endParaRPr lang="en-AU" dirty="0"/>
          </a:p>
        </p:txBody>
      </p:sp>
      <p:sp>
        <p:nvSpPr>
          <p:cNvPr id="3" name="Subtitle 2"/>
          <p:cNvSpPr>
            <a:spLocks noGrp="1"/>
          </p:cNvSpPr>
          <p:nvPr>
            <p:ph type="subTitle" idx="1"/>
          </p:nvPr>
        </p:nvSpPr>
        <p:spPr>
          <a:xfrm>
            <a:off x="2703094" y="3602038"/>
            <a:ext cx="9144000" cy="1655762"/>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dirty="0"/>
          </a:p>
        </p:txBody>
      </p:sp>
    </p:spTree>
    <p:extLst>
      <p:ext uri="{BB962C8B-B14F-4D97-AF65-F5344CB8AC3E}">
        <p14:creationId xmlns:p14="http://schemas.microsoft.com/office/powerpoint/2010/main" val="3269479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7732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
        <p:nvSpPr>
          <p:cNvPr id="9" name="Title 8"/>
          <p:cNvSpPr>
            <a:spLocks noGrp="1"/>
          </p:cNvSpPr>
          <p:nvPr>
            <p:ph type="title"/>
          </p:nvPr>
        </p:nvSpPr>
        <p:spPr/>
        <p:txBody>
          <a:bodyPr/>
          <a:lstStyle>
            <a:lvl1pPr>
              <a:defRPr/>
            </a:lvl1pPr>
          </a:lstStyle>
          <a:p>
            <a:r>
              <a:rPr lang="en-US" smtClean="0"/>
              <a:t>Click to edit Master title style</a:t>
            </a:r>
            <a:endParaRPr lang="en-AU" dirty="0"/>
          </a:p>
        </p:txBody>
      </p:sp>
    </p:spTree>
    <p:extLst>
      <p:ext uri="{BB962C8B-B14F-4D97-AF65-F5344CB8AC3E}">
        <p14:creationId xmlns:p14="http://schemas.microsoft.com/office/powerpoint/2010/main" val="1060877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7732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AU"/>
          </a:p>
        </p:txBody>
      </p:sp>
    </p:spTree>
    <p:extLst>
      <p:ext uri="{BB962C8B-B14F-4D97-AF65-F5344CB8AC3E}">
        <p14:creationId xmlns:p14="http://schemas.microsoft.com/office/powerpoint/2010/main" val="443471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pic>
        <p:nvPicPr>
          <p:cNvPr id="2"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7732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8206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
        <p:nvSpPr>
          <p:cNvPr id="9" name="Title 8"/>
          <p:cNvSpPr>
            <a:spLocks noGrp="1"/>
          </p:cNvSpPr>
          <p:nvPr>
            <p:ph type="title"/>
          </p:nvPr>
        </p:nvSpPr>
        <p:spPr/>
        <p:txBody>
          <a:bodyPr/>
          <a:lstStyle/>
          <a:p>
            <a:r>
              <a:rPr lang="en-US" smtClean="0"/>
              <a:t>Click to edit Master title style</a:t>
            </a:r>
            <a:endParaRPr lang="en-AU" dirty="0"/>
          </a:p>
        </p:txBody>
      </p:sp>
    </p:spTree>
    <p:extLst>
      <p:ext uri="{BB962C8B-B14F-4D97-AF65-F5344CB8AC3E}">
        <p14:creationId xmlns:p14="http://schemas.microsoft.com/office/powerpoint/2010/main" val="333882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AU" dirty="0"/>
          </a:p>
        </p:txBody>
      </p:sp>
      <p:sp>
        <p:nvSpPr>
          <p:cNvPr id="4" name="Date Placeholder 2"/>
          <p:cNvSpPr>
            <a:spLocks noGrp="1"/>
          </p:cNvSpPr>
          <p:nvPr>
            <p:ph type="dt" sz="half" idx="10"/>
          </p:nvPr>
        </p:nvSpPr>
        <p:spPr/>
        <p:txBody>
          <a:bodyPr/>
          <a:lstStyle>
            <a:lvl1pPr>
              <a:defRPr/>
            </a:lvl1pPr>
          </a:lstStyle>
          <a:p>
            <a:pPr>
              <a:defRPr/>
            </a:pPr>
            <a:fld id="{04466BE5-A02C-4ED2-A60C-CF97C732F7B6}" type="datetimeFigureOut">
              <a:rPr lang="en-AU" altLang="en-US"/>
              <a:pPr>
                <a:defRPr/>
              </a:pPr>
              <a:t>12/05/2016</a:t>
            </a:fld>
            <a:endParaRPr lang="en-AU" altLang="en-US"/>
          </a:p>
        </p:txBody>
      </p:sp>
      <p:sp>
        <p:nvSpPr>
          <p:cNvPr id="5" name="Footer Placeholder 3"/>
          <p:cNvSpPr>
            <a:spLocks noGrp="1"/>
          </p:cNvSpPr>
          <p:nvPr>
            <p:ph type="ftr" sz="quarter" idx="11"/>
          </p:nvPr>
        </p:nvSpPr>
        <p:spPr/>
        <p:txBody>
          <a:bodyPr/>
          <a:lstStyle>
            <a:lvl1pPr>
              <a:defRPr/>
            </a:lvl1pPr>
          </a:lstStyle>
          <a:p>
            <a:pPr>
              <a:defRPr/>
            </a:pPr>
            <a:endParaRPr lang="en-AU"/>
          </a:p>
        </p:txBody>
      </p:sp>
      <p:sp>
        <p:nvSpPr>
          <p:cNvPr id="6" name="Slide Number Placeholder 4"/>
          <p:cNvSpPr>
            <a:spLocks noGrp="1"/>
          </p:cNvSpPr>
          <p:nvPr>
            <p:ph type="sldNum" sz="quarter" idx="12"/>
          </p:nvPr>
        </p:nvSpPr>
        <p:spPr/>
        <p:txBody>
          <a:bodyPr/>
          <a:lstStyle>
            <a:lvl1pPr>
              <a:defRPr/>
            </a:lvl1pPr>
          </a:lstStyle>
          <a:p>
            <a:pPr>
              <a:defRPr/>
            </a:pPr>
            <a:fld id="{B03D3129-C770-439F-9B3A-054DE065457B}" type="slidenum">
              <a:rPr lang="en-AU" altLang="en-US"/>
              <a:pPr>
                <a:defRPr/>
              </a:pPr>
              <a:t>‹#›</a:t>
            </a:fld>
            <a:endParaRPr lang="en-AU" altLang="en-US"/>
          </a:p>
        </p:txBody>
      </p:sp>
    </p:spTree>
    <p:extLst>
      <p:ext uri="{BB962C8B-B14F-4D97-AF65-F5344CB8AC3E}">
        <p14:creationId xmlns:p14="http://schemas.microsoft.com/office/powerpoint/2010/main" val="3927612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pic>
        <p:nvPicPr>
          <p:cNvPr id="2"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006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494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7732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1850" y="1709738"/>
            <a:ext cx="10515600" cy="2852737"/>
          </a:xfrm>
        </p:spPr>
        <p:txBody>
          <a:bodyPr anchor="b"/>
          <a:lstStyle>
            <a:lvl1pPr algn="r">
              <a:defRPr sz="6000" baseline="0"/>
            </a:lvl1pPr>
          </a:lstStyle>
          <a:p>
            <a:r>
              <a:rPr lang="en-US" smtClean="0"/>
              <a:t>Click to edit Master title style</a:t>
            </a:r>
            <a:endParaRPr lang="en-AU" dirty="0"/>
          </a:p>
        </p:txBody>
      </p:sp>
    </p:spTree>
    <p:extLst>
      <p:ext uri="{BB962C8B-B14F-4D97-AF65-F5344CB8AC3E}">
        <p14:creationId xmlns:p14="http://schemas.microsoft.com/office/powerpoint/2010/main" val="309345163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Content logo whit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991482"/>
            <a:ext cx="10972800" cy="1143000"/>
          </a:xfrm>
        </p:spPr>
        <p:txBody>
          <a:bodyPr>
            <a:normAutofit/>
          </a:bodyPr>
          <a:lstStyle>
            <a:lvl1pPr>
              <a:defRPr sz="2800">
                <a:ln>
                  <a:solidFill>
                    <a:srgbClr val="007481"/>
                  </a:solidFill>
                </a:ln>
                <a:solidFill>
                  <a:srgbClr val="007481"/>
                </a:solidFill>
                <a:latin typeface="Arial"/>
                <a:cs typeface="Arial"/>
              </a:defRPr>
            </a:lvl1pPr>
          </a:lstStyle>
          <a:p>
            <a:r>
              <a:rPr lang="en-AU" dirty="0" smtClean="0"/>
              <a:t>Click to edit Master title style</a:t>
            </a:r>
            <a:endParaRPr lang="en-US" dirty="0"/>
          </a:p>
        </p:txBody>
      </p:sp>
      <p:sp>
        <p:nvSpPr>
          <p:cNvPr id="3" name="Content Placeholder 2"/>
          <p:cNvSpPr>
            <a:spLocks noGrp="1"/>
          </p:cNvSpPr>
          <p:nvPr>
            <p:ph idx="1"/>
          </p:nvPr>
        </p:nvSpPr>
        <p:spPr>
          <a:xfrm>
            <a:off x="609600" y="2308579"/>
            <a:ext cx="10972800" cy="3817585"/>
          </a:xfrm>
        </p:spPr>
        <p:txBody>
          <a:bodyPr/>
          <a:lstStyle>
            <a:lvl1pPr marL="342900" indent="-342900">
              <a:buClr>
                <a:srgbClr val="007481"/>
              </a:buClr>
              <a:buFont typeface="Arial"/>
              <a:buChar char="•"/>
              <a:defRPr sz="2400" b="0" i="0">
                <a:solidFill>
                  <a:schemeClr val="tx1">
                    <a:lumMod val="75000"/>
                    <a:lumOff val="25000"/>
                  </a:schemeClr>
                </a:solidFill>
                <a:latin typeface="Arial"/>
                <a:cs typeface="Arial"/>
              </a:defRPr>
            </a:lvl1pPr>
            <a:lvl2pPr>
              <a:buClr>
                <a:srgbClr val="007481"/>
              </a:buClr>
              <a:defRPr sz="2200" b="0" i="0">
                <a:solidFill>
                  <a:schemeClr val="tx1">
                    <a:lumMod val="75000"/>
                    <a:lumOff val="25000"/>
                  </a:schemeClr>
                </a:solidFill>
                <a:latin typeface="Arial"/>
                <a:cs typeface="Arial"/>
              </a:defRPr>
            </a:lvl2pPr>
            <a:lvl3pPr>
              <a:buClr>
                <a:srgbClr val="007481"/>
              </a:buClr>
              <a:defRPr sz="2000" b="0" i="0">
                <a:solidFill>
                  <a:schemeClr val="tx1">
                    <a:lumMod val="75000"/>
                    <a:lumOff val="25000"/>
                  </a:schemeClr>
                </a:solidFill>
                <a:latin typeface="Arial"/>
                <a:cs typeface="Arial"/>
              </a:defRPr>
            </a:lvl3pPr>
            <a:lvl4pPr>
              <a:buClr>
                <a:srgbClr val="007481"/>
              </a:buClr>
              <a:defRPr sz="2000" b="0" i="0">
                <a:solidFill>
                  <a:schemeClr val="tx1">
                    <a:lumMod val="75000"/>
                    <a:lumOff val="25000"/>
                  </a:schemeClr>
                </a:solidFill>
                <a:latin typeface="Arial"/>
                <a:cs typeface="Arial"/>
              </a:defRPr>
            </a:lvl4pPr>
            <a:lvl5pPr>
              <a:buClr>
                <a:srgbClr val="007481"/>
              </a:buClr>
              <a:defRPr sz="2000" b="0" i="0">
                <a:solidFill>
                  <a:schemeClr val="tx1">
                    <a:lumMod val="75000"/>
                    <a:lumOff val="25000"/>
                  </a:schemeClr>
                </a:solidFill>
                <a:latin typeface="Arial"/>
                <a:cs typeface="Arial"/>
              </a:defRPr>
            </a:lvl5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D9523297-0B90-48AA-8152-3CEF548CD223}" type="datetimeFigureOut">
              <a:rPr lang="en-US"/>
              <a:pPr>
                <a:defRPr/>
              </a:pPr>
              <a:t>5/12/2016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F9315C-C508-4FA5-B5EE-4E3A7C360C87}" type="slidenum">
              <a:rPr lang="en-US"/>
              <a:pPr>
                <a:defRPr/>
              </a:pPr>
              <a:t>‹#›</a:t>
            </a:fld>
            <a:endParaRPr lang="en-US"/>
          </a:p>
        </p:txBody>
      </p:sp>
    </p:spTree>
    <p:extLst>
      <p:ext uri="{BB962C8B-B14F-4D97-AF65-F5344CB8AC3E}">
        <p14:creationId xmlns:p14="http://schemas.microsoft.com/office/powerpoint/2010/main" val="10170306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30163" y="1327150"/>
            <a:ext cx="6523038" cy="0"/>
          </a:xfrm>
          <a:prstGeom prst="line">
            <a:avLst/>
          </a:prstGeom>
          <a:ln w="28575">
            <a:solidFill>
              <a:srgbClr val="B5BD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7601803"/>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38638" y="-152400"/>
            <a:ext cx="10514013"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a:spLocks noGrp="1"/>
          </p:cNvSpPr>
          <p:nvPr>
            <p:ph type="ctrTitle"/>
          </p:nvPr>
        </p:nvSpPr>
        <p:spPr>
          <a:xfrm>
            <a:off x="2703094" y="1214438"/>
            <a:ext cx="9144000" cy="2387600"/>
          </a:xfrm>
        </p:spPr>
        <p:txBody>
          <a:bodyPr anchor="b">
            <a:normAutofit/>
          </a:bodyPr>
          <a:lstStyle>
            <a:lvl1pPr algn="r">
              <a:defRPr sz="4800">
                <a:solidFill>
                  <a:srgbClr val="008080"/>
                </a:solidFill>
                <a:latin typeface="Swiss 721 Roman" panose="020B0504020202020204" pitchFamily="34" charset="0"/>
              </a:defRPr>
            </a:lvl1pPr>
          </a:lstStyle>
          <a:p>
            <a:r>
              <a:rPr lang="en-US" dirty="0" smtClean="0"/>
              <a:t>Click to edit Master title style</a:t>
            </a:r>
            <a:endParaRPr lang="en-AU" dirty="0"/>
          </a:p>
        </p:txBody>
      </p:sp>
      <p:sp>
        <p:nvSpPr>
          <p:cNvPr id="11" name="Subtitle 2"/>
          <p:cNvSpPr>
            <a:spLocks noGrp="1"/>
          </p:cNvSpPr>
          <p:nvPr>
            <p:ph type="subTitle" idx="1"/>
          </p:nvPr>
        </p:nvSpPr>
        <p:spPr>
          <a:xfrm>
            <a:off x="2703094" y="3602038"/>
            <a:ext cx="9144000" cy="1655762"/>
          </a:xfrm>
          <a:prstGeom prst="rect">
            <a:avLst/>
          </a:prstGeom>
        </p:spPr>
        <p:txBody>
          <a:bodyPr/>
          <a:lstStyle>
            <a:lvl1pPr marL="0" indent="0" algn="r">
              <a:buNone/>
              <a:defRPr sz="2400">
                <a:latin typeface="Swiss 721 Roman"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AU" dirty="0"/>
          </a:p>
        </p:txBody>
      </p:sp>
    </p:spTree>
    <p:extLst>
      <p:ext uri="{BB962C8B-B14F-4D97-AF65-F5344CB8AC3E}">
        <p14:creationId xmlns:p14="http://schemas.microsoft.com/office/powerpoint/2010/main" val="5952097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7" name="Text Placeholder 2"/>
          <p:cNvSpPr>
            <a:spLocks noGrp="1"/>
          </p:cNvSpPr>
          <p:nvPr>
            <p:ph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ltLang="en-US" noProof="0" dirty="0" smtClean="0"/>
              <a:t>Click to edit Master text styles</a:t>
            </a:r>
          </a:p>
          <a:p>
            <a:pPr lvl="1"/>
            <a:r>
              <a:rPr lang="en-US" altLang="en-US" noProof="0" dirty="0" smtClean="0"/>
              <a:t>Second level</a:t>
            </a:r>
          </a:p>
          <a:p>
            <a:pPr lvl="2"/>
            <a:r>
              <a:rPr lang="en-US" altLang="en-US" noProof="0" dirty="0" smtClean="0"/>
              <a:t>Third level</a:t>
            </a:r>
          </a:p>
        </p:txBody>
      </p:sp>
    </p:spTree>
    <p:extLst>
      <p:ext uri="{BB962C8B-B14F-4D97-AF65-F5344CB8AC3E}">
        <p14:creationId xmlns:p14="http://schemas.microsoft.com/office/powerpoint/2010/main" val="17498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ubtitle 2"/>
          <p:cNvSpPr>
            <a:spLocks noGrp="1"/>
          </p:cNvSpPr>
          <p:nvPr>
            <p:ph type="subTitle" idx="1"/>
          </p:nvPr>
        </p:nvSpPr>
        <p:spPr>
          <a:xfrm>
            <a:off x="2703094" y="3602038"/>
            <a:ext cx="9144000" cy="1655762"/>
          </a:xfrm>
        </p:spPr>
        <p:txBody>
          <a:bodyPr/>
          <a:lstStyle>
            <a:lvl1pPr marL="0" indent="0" algn="r">
              <a:buNone/>
              <a:defRPr sz="4000">
                <a:solidFill>
                  <a:srgbClr val="008080"/>
                </a:solidFill>
              </a:defRPr>
            </a:lvl1pPr>
            <a:lvl2pPr marL="0" marR="0" indent="0" algn="r" defTabSz="914400" rtl="0" eaLnBrk="0" fontAlgn="base" latinLnBrk="0" hangingPunct="0">
              <a:lnSpc>
                <a:spcPct val="90000"/>
              </a:lnSpc>
              <a:spcBef>
                <a:spcPts val="1000"/>
              </a:spcBef>
              <a:spcAft>
                <a:spcPct val="0"/>
              </a:spcAft>
              <a:buClr>
                <a:srgbClr val="008080"/>
              </a:buClr>
              <a:buSzTx/>
              <a:buFont typeface="Arial" panose="020B0604020202020204" pitchFamily="34" charset="0"/>
              <a:buNone/>
              <a:tabLst/>
              <a:defRPr sz="2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p>
          <a:p>
            <a:pPr lvl="1"/>
            <a:r>
              <a:rPr lang="en-US" altLang="en-US" dirty="0" smtClean="0"/>
              <a:t>Second level</a:t>
            </a:r>
          </a:p>
          <a:p>
            <a:endParaRPr lang="en-AU" dirty="0"/>
          </a:p>
        </p:txBody>
      </p:sp>
    </p:spTree>
    <p:extLst>
      <p:ext uri="{BB962C8B-B14F-4D97-AF65-F5344CB8AC3E}">
        <p14:creationId xmlns:p14="http://schemas.microsoft.com/office/powerpoint/2010/main" val="871181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l="54024" b="77310"/>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
        <p:nvSpPr>
          <p:cNvPr id="9" name="Title 8"/>
          <p:cNvSpPr>
            <a:spLocks noGrp="1"/>
          </p:cNvSpPr>
          <p:nvPr>
            <p:ph type="title"/>
          </p:nvPr>
        </p:nvSpPr>
        <p:spPr/>
        <p:txBody>
          <a:bodyPr/>
          <a:lstStyle/>
          <a:p>
            <a:r>
              <a:rPr lang="en-US" smtClean="0"/>
              <a:t>Click to edit Master title style</a:t>
            </a:r>
            <a:endParaRPr lang="en-AU" dirty="0"/>
          </a:p>
        </p:txBody>
      </p:sp>
    </p:spTree>
    <p:extLst>
      <p:ext uri="{BB962C8B-B14F-4D97-AF65-F5344CB8AC3E}">
        <p14:creationId xmlns:p14="http://schemas.microsoft.com/office/powerpoint/2010/main" val="4153955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l="54024" b="77310"/>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AU" dirty="0"/>
          </a:p>
        </p:txBody>
      </p:sp>
      <p:sp>
        <p:nvSpPr>
          <p:cNvPr id="4" name="Date Placeholder 2"/>
          <p:cNvSpPr>
            <a:spLocks noGrp="1"/>
          </p:cNvSpPr>
          <p:nvPr>
            <p:ph type="dt" sz="half" idx="10"/>
          </p:nvPr>
        </p:nvSpPr>
        <p:spPr>
          <a:xfrm>
            <a:off x="838200" y="6356350"/>
            <a:ext cx="2743200" cy="365125"/>
          </a:xfrm>
          <a:prstGeom prst="rect">
            <a:avLst/>
          </a:prstGeom>
        </p:spPr>
        <p:txBody>
          <a:bodyPr/>
          <a:lstStyle>
            <a:lvl1pPr>
              <a:defRPr>
                <a:solidFill>
                  <a:prstClr val="black"/>
                </a:solidFill>
              </a:defRPr>
            </a:lvl1pPr>
          </a:lstStyle>
          <a:p>
            <a:pPr>
              <a:defRPr/>
            </a:pPr>
            <a:fld id="{FF8F5345-7E4C-4424-817C-C141461A894B}" type="datetimeFigureOut">
              <a:rPr lang="en-AU" altLang="en-US"/>
              <a:pPr>
                <a:defRPr/>
              </a:pPr>
              <a:t>12/05/2016</a:t>
            </a:fld>
            <a:endParaRPr lang="en-AU" altLang="en-US"/>
          </a:p>
        </p:txBody>
      </p:sp>
      <p:sp>
        <p:nvSpPr>
          <p:cNvPr id="5" name="Footer Placeholder 3"/>
          <p:cNvSpPr>
            <a:spLocks noGrp="1"/>
          </p:cNvSpPr>
          <p:nvPr>
            <p:ph type="ftr" sz="quarter" idx="11"/>
          </p:nvPr>
        </p:nvSpPr>
        <p:spPr>
          <a:xfrm>
            <a:off x="4038600" y="6356350"/>
            <a:ext cx="4114800" cy="365125"/>
          </a:xfrm>
          <a:prstGeom prst="rect">
            <a:avLst/>
          </a:prstGeom>
        </p:spPr>
        <p:txBody>
          <a:bodyPr/>
          <a:lstStyle>
            <a:lvl1pPr>
              <a:defRPr>
                <a:solidFill>
                  <a:prstClr val="black"/>
                </a:solidFill>
              </a:defRPr>
            </a:lvl1pPr>
          </a:lstStyle>
          <a:p>
            <a:pPr>
              <a:defRPr/>
            </a:pPr>
            <a:endParaRPr lang="en-AU"/>
          </a:p>
        </p:txBody>
      </p:sp>
      <p:sp>
        <p:nvSpPr>
          <p:cNvPr id="6" name="Slide Number Placeholder 4"/>
          <p:cNvSpPr>
            <a:spLocks noGrp="1"/>
          </p:cNvSpPr>
          <p:nvPr>
            <p:ph type="sldNum" sz="quarter" idx="12"/>
          </p:nvPr>
        </p:nvSpPr>
        <p:spPr>
          <a:xfrm>
            <a:off x="8610600" y="6356350"/>
            <a:ext cx="2743200" cy="365125"/>
          </a:xfrm>
          <a:prstGeom prst="rect">
            <a:avLst/>
          </a:prstGeom>
        </p:spPr>
        <p:txBody>
          <a:bodyPr/>
          <a:lstStyle>
            <a:lvl1pPr>
              <a:defRPr>
                <a:solidFill>
                  <a:prstClr val="black"/>
                </a:solidFill>
              </a:defRPr>
            </a:lvl1pPr>
          </a:lstStyle>
          <a:p>
            <a:pPr>
              <a:defRPr/>
            </a:pPr>
            <a:fld id="{F390FA47-3FBC-4FB9-B317-64C58D210D82}" type="slidenum">
              <a:rPr lang="en-AU" altLang="en-US"/>
              <a:pPr>
                <a:defRPr/>
              </a:pPr>
              <a:t>‹#›</a:t>
            </a:fld>
            <a:endParaRPr lang="en-AU" altLang="en-US"/>
          </a:p>
        </p:txBody>
      </p:sp>
    </p:spTree>
    <p:extLst>
      <p:ext uri="{BB962C8B-B14F-4D97-AF65-F5344CB8AC3E}">
        <p14:creationId xmlns:p14="http://schemas.microsoft.com/office/powerpoint/2010/main" val="34172871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Content logo whit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991482"/>
            <a:ext cx="10972800" cy="1143000"/>
          </a:xfrm>
        </p:spPr>
        <p:txBody>
          <a:bodyPr>
            <a:normAutofit/>
          </a:bodyPr>
          <a:lstStyle>
            <a:lvl1pPr>
              <a:defRPr sz="2800">
                <a:ln>
                  <a:solidFill>
                    <a:srgbClr val="007481"/>
                  </a:solidFill>
                </a:ln>
                <a:solidFill>
                  <a:srgbClr val="007481"/>
                </a:solidFill>
                <a:latin typeface="Arial"/>
                <a:cs typeface="Arial"/>
              </a:defRPr>
            </a:lvl1pPr>
          </a:lstStyle>
          <a:p>
            <a:r>
              <a:rPr lang="en-AU" dirty="0" smtClean="0"/>
              <a:t>Click to edit Master title style</a:t>
            </a:r>
            <a:endParaRPr lang="en-US" dirty="0"/>
          </a:p>
        </p:txBody>
      </p:sp>
      <p:sp>
        <p:nvSpPr>
          <p:cNvPr id="3" name="Content Placeholder 2"/>
          <p:cNvSpPr>
            <a:spLocks noGrp="1"/>
          </p:cNvSpPr>
          <p:nvPr>
            <p:ph idx="1"/>
          </p:nvPr>
        </p:nvSpPr>
        <p:spPr>
          <a:xfrm>
            <a:off x="609600" y="2308579"/>
            <a:ext cx="10972800" cy="3817585"/>
          </a:xfrm>
        </p:spPr>
        <p:txBody>
          <a:bodyPr/>
          <a:lstStyle>
            <a:lvl1pPr marL="342900" indent="-342900">
              <a:buClr>
                <a:srgbClr val="007481"/>
              </a:buClr>
              <a:buFont typeface="Arial"/>
              <a:buChar char="•"/>
              <a:defRPr sz="2400" b="0" i="0">
                <a:solidFill>
                  <a:schemeClr val="tx1">
                    <a:lumMod val="75000"/>
                    <a:lumOff val="25000"/>
                  </a:schemeClr>
                </a:solidFill>
                <a:latin typeface="Arial"/>
                <a:cs typeface="Arial"/>
              </a:defRPr>
            </a:lvl1pPr>
            <a:lvl2pPr>
              <a:buClr>
                <a:srgbClr val="007481"/>
              </a:buClr>
              <a:defRPr sz="2200" b="0" i="0">
                <a:solidFill>
                  <a:schemeClr val="tx1">
                    <a:lumMod val="75000"/>
                    <a:lumOff val="25000"/>
                  </a:schemeClr>
                </a:solidFill>
                <a:latin typeface="Arial"/>
                <a:cs typeface="Arial"/>
              </a:defRPr>
            </a:lvl2pPr>
            <a:lvl3pPr>
              <a:buClr>
                <a:srgbClr val="007481"/>
              </a:buClr>
              <a:defRPr sz="2000" b="0" i="0">
                <a:solidFill>
                  <a:schemeClr val="tx1">
                    <a:lumMod val="75000"/>
                    <a:lumOff val="25000"/>
                  </a:schemeClr>
                </a:solidFill>
                <a:latin typeface="Arial"/>
                <a:cs typeface="Arial"/>
              </a:defRPr>
            </a:lvl3pPr>
            <a:lvl4pPr>
              <a:buClr>
                <a:srgbClr val="007481"/>
              </a:buClr>
              <a:defRPr sz="2000" b="0" i="0">
                <a:solidFill>
                  <a:schemeClr val="tx1">
                    <a:lumMod val="75000"/>
                    <a:lumOff val="25000"/>
                  </a:schemeClr>
                </a:solidFill>
                <a:latin typeface="Arial"/>
                <a:cs typeface="Arial"/>
              </a:defRPr>
            </a:lvl4pPr>
            <a:lvl5pPr>
              <a:buClr>
                <a:srgbClr val="007481"/>
              </a:buClr>
              <a:defRPr sz="2000" b="0" i="0">
                <a:solidFill>
                  <a:schemeClr val="tx1">
                    <a:lumMod val="75000"/>
                    <a:lumOff val="25000"/>
                  </a:schemeClr>
                </a:solidFill>
                <a:latin typeface="Arial"/>
                <a:cs typeface="Arial"/>
              </a:defRPr>
            </a:lvl5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defRPr>
                <a:solidFill>
                  <a:prstClr val="black"/>
                </a:solidFill>
              </a:defRPr>
            </a:lvl1pPr>
          </a:lstStyle>
          <a:p>
            <a:pPr>
              <a:defRPr/>
            </a:pPr>
            <a:fld id="{E3FE2A84-72A7-4D84-8B06-171E5F16F848}" type="datetimeFigureOut">
              <a:rPr lang="en-US"/>
              <a:pPr>
                <a:defRPr/>
              </a:pPr>
              <a:t>5/12/2016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solidFill>
                  <a:prstClr val="black"/>
                </a:solidFill>
              </a:defRPr>
            </a:lvl1pPr>
          </a:lstStyle>
          <a:p>
            <a:pPr>
              <a:defRPr/>
            </a:pPr>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defRPr>
                <a:solidFill>
                  <a:prstClr val="black"/>
                </a:solidFill>
              </a:defRPr>
            </a:lvl1pPr>
          </a:lstStyle>
          <a:p>
            <a:pPr>
              <a:defRPr/>
            </a:pPr>
            <a:fld id="{1F8DDD08-3B9A-496B-A51C-A3373B74EFBE}" type="slidenum">
              <a:rPr lang="en-US"/>
              <a:pPr>
                <a:defRPr/>
              </a:pPr>
              <a:t>‹#›</a:t>
            </a:fld>
            <a:endParaRPr lang="en-US"/>
          </a:p>
        </p:txBody>
      </p:sp>
    </p:spTree>
    <p:extLst>
      <p:ext uri="{BB962C8B-B14F-4D97-AF65-F5344CB8AC3E}">
        <p14:creationId xmlns:p14="http://schemas.microsoft.com/office/powerpoint/2010/main" val="2060504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46004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l="54024" b="77310"/>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p:cNvPicPr>
            <a:picLocks noChangeAspect="1"/>
          </p:cNvPicPr>
          <p:nvPr userDrawn="1"/>
        </p:nvPicPr>
        <p:blipFill>
          <a:blip r:embed="rId3">
            <a:extLst>
              <a:ext uri="{28A0092B-C50C-407E-A947-70E740481C1C}">
                <a14:useLocalDpi xmlns:a14="http://schemas.microsoft.com/office/drawing/2010/main" val="0"/>
              </a:ext>
            </a:extLst>
          </a:blip>
          <a:srcRect r="80666" b="75555"/>
          <a:stretch>
            <a:fillRect/>
          </a:stretch>
        </p:blipFill>
        <p:spPr bwMode="auto">
          <a:xfrm>
            <a:off x="0" y="0"/>
            <a:ext cx="17732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1850" y="1709738"/>
            <a:ext cx="10515600" cy="2852737"/>
          </a:xfrm>
        </p:spPr>
        <p:txBody>
          <a:bodyPr anchor="b"/>
          <a:lstStyle>
            <a:lvl1pPr algn="r">
              <a:defRPr sz="6000" baseline="0"/>
            </a:lvl1pPr>
          </a:lstStyle>
          <a:p>
            <a:r>
              <a:rPr lang="en-US" smtClean="0"/>
              <a:t>Click to edit Master title style</a:t>
            </a:r>
            <a:endParaRPr lang="en-AU" dirty="0"/>
          </a:p>
        </p:txBody>
      </p:sp>
    </p:spTree>
    <p:extLst>
      <p:ext uri="{BB962C8B-B14F-4D97-AF65-F5344CB8AC3E}">
        <p14:creationId xmlns:p14="http://schemas.microsoft.com/office/powerpoint/2010/main" val="31178761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30163" y="1327150"/>
            <a:ext cx="6523038" cy="0"/>
          </a:xfrm>
          <a:prstGeom prst="line">
            <a:avLst/>
          </a:prstGeom>
          <a:ln w="28575">
            <a:solidFill>
              <a:srgbClr val="B5BD00"/>
            </a:solidFill>
          </a:ln>
        </p:spPr>
        <p:style>
          <a:lnRef idx="1">
            <a:schemeClr val="accent1"/>
          </a:lnRef>
          <a:fillRef idx="0">
            <a:schemeClr val="accent1"/>
          </a:fillRef>
          <a:effectRef idx="0">
            <a:schemeClr val="accent1"/>
          </a:effectRef>
          <a:fontRef idx="minor">
            <a:schemeClr val="tx1"/>
          </a:fontRef>
        </p:style>
      </p:cxnSp>
      <p:sp>
        <p:nvSpPr>
          <p:cNvPr id="7"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ltLang="en-US" smtClean="0"/>
              <a:t>Click to edit Master title style</a:t>
            </a:r>
            <a:endParaRPr lang="en-AU" altLang="en-US" smtClean="0"/>
          </a:p>
        </p:txBody>
      </p:sp>
      <p:sp>
        <p:nvSpPr>
          <p:cNvPr id="6" name="Content Placeholder 2"/>
          <p:cNvSpPr>
            <a:spLocks noGrp="1"/>
          </p:cNvSpPr>
          <p:nvPr>
            <p:ph idx="1"/>
          </p:nvPr>
        </p:nvSpPr>
        <p:spPr>
          <a:xfrm>
            <a:off x="838200" y="1825625"/>
            <a:ext cx="10515600" cy="4351338"/>
          </a:xfrm>
        </p:spPr>
        <p:txBody>
          <a:body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2285790587"/>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pic>
        <p:nvPicPr>
          <p:cNvPr id="2" name="Picture 8"/>
          <p:cNvPicPr>
            <a:picLocks noChangeAspect="1"/>
          </p:cNvPicPr>
          <p:nvPr userDrawn="1"/>
        </p:nvPicPr>
        <p:blipFill>
          <a:blip r:embed="rId2">
            <a:extLst>
              <a:ext uri="{28A0092B-C50C-407E-A947-70E740481C1C}">
                <a14:useLocalDpi xmlns:a14="http://schemas.microsoft.com/office/drawing/2010/main" val="0"/>
              </a:ext>
            </a:extLst>
          </a:blip>
          <a:srcRect l="54024" b="77310"/>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4004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r="80666" b="75555"/>
          <a:stretch>
            <a:fillRect/>
          </a:stretch>
        </p:blipFill>
        <p:spPr bwMode="auto">
          <a:xfrm>
            <a:off x="0" y="0"/>
            <a:ext cx="17732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AU"/>
          </a:p>
        </p:txBody>
      </p:sp>
    </p:spTree>
    <p:extLst>
      <p:ext uri="{BB962C8B-B14F-4D97-AF65-F5344CB8AC3E}">
        <p14:creationId xmlns:p14="http://schemas.microsoft.com/office/powerpoint/2010/main" val="20736076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1"/>
            <a:ext cx="10363200" cy="1470025"/>
          </a:xfrm>
        </p:spPr>
        <p:txBody>
          <a:bodyPr>
            <a:normAutofit/>
          </a:bodyPr>
          <a:lstStyle>
            <a:lvl1pPr>
              <a:defRPr sz="3600" b="0" i="0">
                <a:solidFill>
                  <a:schemeClr val="bg1"/>
                </a:solidFill>
                <a:latin typeface="Arial"/>
              </a:defRPr>
            </a:lvl1pPr>
          </a:lstStyle>
          <a:p>
            <a:r>
              <a:rPr lang="en-AU" dirty="0" smtClean="0"/>
              <a:t>Click to edit Master title style</a:t>
            </a:r>
            <a:endParaRPr lang="en-US" dirty="0"/>
          </a:p>
        </p:txBody>
      </p:sp>
      <p:sp>
        <p:nvSpPr>
          <p:cNvPr id="3" name="Date Placeholder 3"/>
          <p:cNvSpPr>
            <a:spLocks noGrp="1"/>
          </p:cNvSpPr>
          <p:nvPr>
            <p:ph type="dt" sz="half" idx="10"/>
          </p:nvPr>
        </p:nvSpPr>
        <p:spPr>
          <a:xfrm>
            <a:off x="609600" y="6356350"/>
            <a:ext cx="2844800" cy="365125"/>
          </a:xfrm>
          <a:prstGeom prst="rect">
            <a:avLst/>
          </a:prstGeom>
        </p:spPr>
        <p:txBody>
          <a:bodyPr/>
          <a:lstStyle>
            <a:lvl1pPr>
              <a:defRPr>
                <a:solidFill>
                  <a:prstClr val="black">
                    <a:tint val="75000"/>
                  </a:prstClr>
                </a:solidFill>
              </a:defRPr>
            </a:lvl1pPr>
          </a:lstStyle>
          <a:p>
            <a:pPr>
              <a:defRPr/>
            </a:pPr>
            <a:fld id="{642BC2FC-3B8B-4836-A6C0-A6B70FE78AE8}" type="datetimeFigureOut">
              <a:rPr lang="en-US"/>
              <a:pPr>
                <a:defRPr/>
              </a:pPr>
              <a:t>5/12/2016</a:t>
            </a:fld>
            <a:endParaRPr lang="en-US"/>
          </a:p>
        </p:txBody>
      </p:sp>
      <p:sp>
        <p:nvSpPr>
          <p:cNvPr id="4" name="Footer Placeholder 4"/>
          <p:cNvSpPr>
            <a:spLocks noGrp="1"/>
          </p:cNvSpPr>
          <p:nvPr>
            <p:ph type="ftr" sz="quarter" idx="11"/>
          </p:nvPr>
        </p:nvSpPr>
        <p:spPr>
          <a:xfrm>
            <a:off x="4165600" y="6356350"/>
            <a:ext cx="3860800" cy="365125"/>
          </a:xfrm>
          <a:prstGeom prst="rect">
            <a:avLst/>
          </a:prstGeom>
        </p:spPr>
        <p:txBody>
          <a:bodyPr/>
          <a:lstStyle>
            <a:lvl1pPr>
              <a:defRPr>
                <a:solidFill>
                  <a:prstClr val="black">
                    <a:tint val="75000"/>
                  </a:prstClr>
                </a:solidFill>
              </a:defRPr>
            </a:lvl1pPr>
          </a:lstStyle>
          <a:p>
            <a:pPr>
              <a:defRPr/>
            </a:pPr>
            <a:endParaRPr lang="en-US"/>
          </a:p>
        </p:txBody>
      </p:sp>
      <p:sp>
        <p:nvSpPr>
          <p:cNvPr id="5" name="Slide Number Placeholder 5"/>
          <p:cNvSpPr>
            <a:spLocks noGrp="1"/>
          </p:cNvSpPr>
          <p:nvPr>
            <p:ph type="sldNum" sz="quarter" idx="12"/>
          </p:nvPr>
        </p:nvSpPr>
        <p:spPr>
          <a:xfrm>
            <a:off x="8737600" y="6356350"/>
            <a:ext cx="2844800" cy="365125"/>
          </a:xfrm>
          <a:prstGeom prst="rect">
            <a:avLst/>
          </a:prstGeom>
        </p:spPr>
        <p:txBody>
          <a:bodyPr/>
          <a:lstStyle>
            <a:lvl1pPr>
              <a:defRPr>
                <a:solidFill>
                  <a:prstClr val="black">
                    <a:tint val="75000"/>
                  </a:prstClr>
                </a:solidFill>
              </a:defRPr>
            </a:lvl1pPr>
          </a:lstStyle>
          <a:p>
            <a:pPr>
              <a:defRPr/>
            </a:pPr>
            <a:fld id="{4AF48F65-75B0-486E-B84F-83423B94EE56}" type="slidenum">
              <a:rPr lang="en-US"/>
              <a:pPr>
                <a:defRPr/>
              </a:pPr>
              <a:t>‹#›</a:t>
            </a:fld>
            <a:endParaRPr lang="en-US"/>
          </a:p>
        </p:txBody>
      </p:sp>
    </p:spTree>
    <p:extLst>
      <p:ext uri="{BB962C8B-B14F-4D97-AF65-F5344CB8AC3E}">
        <p14:creationId xmlns:p14="http://schemas.microsoft.com/office/powerpoint/2010/main" val="4063669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8275"/>
            <a:ext cx="4454525" cy="433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703094" y="1214438"/>
            <a:ext cx="9144000" cy="2387600"/>
          </a:xfrm>
        </p:spPr>
        <p:txBody>
          <a:bodyPr anchor="b">
            <a:normAutofit/>
          </a:bodyPr>
          <a:lstStyle>
            <a:lvl1pPr algn="r">
              <a:defRPr sz="4800"/>
            </a:lvl1pPr>
          </a:lstStyle>
          <a:p>
            <a:r>
              <a:rPr lang="en-US" smtClean="0"/>
              <a:t>Click to edit Master title style</a:t>
            </a:r>
            <a:endParaRPr lang="en-AU" dirty="0"/>
          </a:p>
        </p:txBody>
      </p:sp>
      <p:sp>
        <p:nvSpPr>
          <p:cNvPr id="3" name="Subtitle 2"/>
          <p:cNvSpPr>
            <a:spLocks noGrp="1"/>
          </p:cNvSpPr>
          <p:nvPr>
            <p:ph type="subTitle" idx="1"/>
          </p:nvPr>
        </p:nvSpPr>
        <p:spPr>
          <a:xfrm>
            <a:off x="2703094" y="3602038"/>
            <a:ext cx="9144000" cy="1655762"/>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dirty="0"/>
          </a:p>
        </p:txBody>
      </p:sp>
    </p:spTree>
    <p:extLst>
      <p:ext uri="{BB962C8B-B14F-4D97-AF65-F5344CB8AC3E}">
        <p14:creationId xmlns:p14="http://schemas.microsoft.com/office/powerpoint/2010/main" val="19038597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r="80666" b="75555"/>
          <a:stretch>
            <a:fillRect/>
          </a:stretch>
        </p:blipFill>
        <p:spPr bwMode="auto">
          <a:xfrm>
            <a:off x="0" y="0"/>
            <a:ext cx="17732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
        <p:nvSpPr>
          <p:cNvPr id="9" name="Title 8"/>
          <p:cNvSpPr>
            <a:spLocks noGrp="1"/>
          </p:cNvSpPr>
          <p:nvPr>
            <p:ph type="title"/>
          </p:nvPr>
        </p:nvSpPr>
        <p:spPr/>
        <p:txBody>
          <a:bodyPr/>
          <a:lstStyle>
            <a:lvl1pPr>
              <a:defRPr/>
            </a:lvl1pPr>
          </a:lstStyle>
          <a:p>
            <a:r>
              <a:rPr lang="en-US" smtClean="0"/>
              <a:t>Click to edit Master title style</a:t>
            </a:r>
            <a:endParaRPr lang="en-AU" dirty="0"/>
          </a:p>
        </p:txBody>
      </p:sp>
    </p:spTree>
    <p:extLst>
      <p:ext uri="{BB962C8B-B14F-4D97-AF65-F5344CB8AC3E}">
        <p14:creationId xmlns:p14="http://schemas.microsoft.com/office/powerpoint/2010/main" val="3285807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r="80666" b="75555"/>
          <a:stretch>
            <a:fillRect/>
          </a:stretch>
        </p:blipFill>
        <p:spPr bwMode="auto">
          <a:xfrm>
            <a:off x="0" y="0"/>
            <a:ext cx="17732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AU"/>
          </a:p>
        </p:txBody>
      </p:sp>
    </p:spTree>
    <p:extLst>
      <p:ext uri="{BB962C8B-B14F-4D97-AF65-F5344CB8AC3E}">
        <p14:creationId xmlns:p14="http://schemas.microsoft.com/office/powerpoint/2010/main" val="7500882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pic>
        <p:nvPicPr>
          <p:cNvPr id="2" name="Picture 8"/>
          <p:cNvPicPr>
            <a:picLocks noChangeAspect="1"/>
          </p:cNvPicPr>
          <p:nvPr userDrawn="1"/>
        </p:nvPicPr>
        <p:blipFill>
          <a:blip r:embed="rId2">
            <a:extLst>
              <a:ext uri="{28A0092B-C50C-407E-A947-70E740481C1C}">
                <a14:useLocalDpi xmlns:a14="http://schemas.microsoft.com/office/drawing/2010/main" val="0"/>
              </a:ext>
            </a:extLst>
          </a:blip>
          <a:srcRect r="80666" b="75555"/>
          <a:stretch>
            <a:fillRect/>
          </a:stretch>
        </p:blipFill>
        <p:spPr bwMode="auto">
          <a:xfrm>
            <a:off x="0" y="0"/>
            <a:ext cx="17732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14394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l="54024" b="77310"/>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
        <p:nvSpPr>
          <p:cNvPr id="9" name="Title 8"/>
          <p:cNvSpPr>
            <a:spLocks noGrp="1"/>
          </p:cNvSpPr>
          <p:nvPr>
            <p:ph type="title"/>
          </p:nvPr>
        </p:nvSpPr>
        <p:spPr/>
        <p:txBody>
          <a:bodyPr/>
          <a:lstStyle/>
          <a:p>
            <a:r>
              <a:rPr lang="en-US" smtClean="0"/>
              <a:t>Click to edit Master title style</a:t>
            </a:r>
            <a:endParaRPr lang="en-AU" dirty="0"/>
          </a:p>
        </p:txBody>
      </p:sp>
    </p:spTree>
    <p:extLst>
      <p:ext uri="{BB962C8B-B14F-4D97-AF65-F5344CB8AC3E}">
        <p14:creationId xmlns:p14="http://schemas.microsoft.com/office/powerpoint/2010/main" val="38464638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l="54024" b="77310"/>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AU" dirty="0"/>
          </a:p>
        </p:txBody>
      </p:sp>
      <p:sp>
        <p:nvSpPr>
          <p:cNvPr id="4" name="Date Placeholder 2"/>
          <p:cNvSpPr>
            <a:spLocks noGrp="1"/>
          </p:cNvSpPr>
          <p:nvPr>
            <p:ph type="dt" sz="half" idx="10"/>
          </p:nvPr>
        </p:nvSpPr>
        <p:spPr/>
        <p:txBody>
          <a:bodyPr/>
          <a:lstStyle>
            <a:lvl1pPr eaLnBrk="0" fontAlgn="base" hangingPunct="0">
              <a:spcBef>
                <a:spcPct val="0"/>
              </a:spcBef>
              <a:spcAft>
                <a:spcPct val="0"/>
              </a:spcAft>
              <a:defRPr>
                <a:latin typeface="Calibri" panose="020F0502020204030204" pitchFamily="34" charset="0"/>
                <a:ea typeface="MS PGothic" panose="020B0600070205080204" pitchFamily="34" charset="-128"/>
              </a:defRPr>
            </a:lvl1pPr>
          </a:lstStyle>
          <a:p>
            <a:pPr>
              <a:defRPr/>
            </a:pPr>
            <a:fld id="{95E0BC3A-D9B1-4C58-AB9D-B318069669E4}" type="datetimeFigureOut">
              <a:rPr lang="en-AU"/>
              <a:pPr>
                <a:defRPr/>
              </a:pPr>
              <a:t>12/05/2016</a:t>
            </a:fld>
            <a:endParaRPr lang="en-AU"/>
          </a:p>
        </p:txBody>
      </p:sp>
      <p:sp>
        <p:nvSpPr>
          <p:cNvPr id="5" name="Footer Placeholder 3"/>
          <p:cNvSpPr>
            <a:spLocks noGrp="1"/>
          </p:cNvSpPr>
          <p:nvPr>
            <p:ph type="ftr" sz="quarter" idx="11"/>
          </p:nvPr>
        </p:nvSpPr>
        <p:spPr/>
        <p:txBody>
          <a:bodyPr/>
          <a:lstStyle>
            <a:lvl1pPr eaLnBrk="0" fontAlgn="base" hangingPunct="0">
              <a:spcBef>
                <a:spcPct val="0"/>
              </a:spcBef>
              <a:spcAft>
                <a:spcPct val="0"/>
              </a:spcAft>
              <a:defRPr>
                <a:latin typeface="Calibri" panose="020F0502020204030204" pitchFamily="34" charset="0"/>
                <a:ea typeface="MS PGothic" panose="020B0600070205080204" pitchFamily="34" charset="-128"/>
              </a:defRPr>
            </a:lvl1pPr>
          </a:lstStyle>
          <a:p>
            <a:pPr>
              <a:defRPr/>
            </a:pPr>
            <a:endParaRPr lang="en-AU"/>
          </a:p>
        </p:txBody>
      </p:sp>
      <p:sp>
        <p:nvSpPr>
          <p:cNvPr id="6" name="Slide Number Placeholder 4"/>
          <p:cNvSpPr>
            <a:spLocks noGrp="1"/>
          </p:cNvSpPr>
          <p:nvPr>
            <p:ph type="sldNum" sz="quarter" idx="12"/>
          </p:nvPr>
        </p:nvSpPr>
        <p:spPr/>
        <p:txBody>
          <a:bodyPr/>
          <a:lstStyle>
            <a:lvl1pPr eaLnBrk="0" fontAlgn="base" hangingPunct="0">
              <a:spcBef>
                <a:spcPct val="0"/>
              </a:spcBef>
              <a:spcAft>
                <a:spcPct val="0"/>
              </a:spcAft>
              <a:defRPr>
                <a:latin typeface="Calibri" panose="020F0502020204030204" pitchFamily="34" charset="0"/>
                <a:ea typeface="MS PGothic" panose="020B0600070205080204" pitchFamily="34" charset="-128"/>
              </a:defRPr>
            </a:lvl1pPr>
          </a:lstStyle>
          <a:p>
            <a:pPr>
              <a:defRPr/>
            </a:pPr>
            <a:fld id="{2C010DDC-B7AA-49B4-9E21-D6BC1BA9C97C}" type="slidenum">
              <a:rPr lang="en-AU"/>
              <a:pPr>
                <a:defRPr/>
              </a:pPr>
              <a:t>‹#›</a:t>
            </a:fld>
            <a:endParaRPr lang="en-AU"/>
          </a:p>
        </p:txBody>
      </p:sp>
    </p:spTree>
    <p:extLst>
      <p:ext uri="{BB962C8B-B14F-4D97-AF65-F5344CB8AC3E}">
        <p14:creationId xmlns:p14="http://schemas.microsoft.com/office/powerpoint/2010/main" val="29130369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pic>
        <p:nvPicPr>
          <p:cNvPr id="2" name="Picture 8"/>
          <p:cNvPicPr>
            <a:picLocks noChangeAspect="1"/>
          </p:cNvPicPr>
          <p:nvPr userDrawn="1"/>
        </p:nvPicPr>
        <p:blipFill>
          <a:blip r:embed="rId2">
            <a:extLst>
              <a:ext uri="{28A0092B-C50C-407E-A947-70E740481C1C}">
                <a14:useLocalDpi xmlns:a14="http://schemas.microsoft.com/office/drawing/2010/main" val="0"/>
              </a:ext>
            </a:extLst>
          </a:blip>
          <a:srcRect l="54024" b="77310"/>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49442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5558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l="54024" b="77310"/>
          <a:stretch>
            <a:fillRect/>
          </a:stretch>
        </p:blipFill>
        <p:spPr bwMode="auto">
          <a:xfrm>
            <a:off x="7977188" y="0"/>
            <a:ext cx="42148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p:cNvPicPr>
            <a:picLocks noChangeAspect="1"/>
          </p:cNvPicPr>
          <p:nvPr userDrawn="1"/>
        </p:nvPicPr>
        <p:blipFill>
          <a:blip r:embed="rId3">
            <a:extLst>
              <a:ext uri="{28A0092B-C50C-407E-A947-70E740481C1C}">
                <a14:useLocalDpi xmlns:a14="http://schemas.microsoft.com/office/drawing/2010/main" val="0"/>
              </a:ext>
            </a:extLst>
          </a:blip>
          <a:srcRect r="80666" b="75555"/>
          <a:stretch>
            <a:fillRect/>
          </a:stretch>
        </p:blipFill>
        <p:spPr bwMode="auto">
          <a:xfrm>
            <a:off x="0" y="0"/>
            <a:ext cx="177323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1850" y="1709738"/>
            <a:ext cx="10515600" cy="2852737"/>
          </a:xfrm>
        </p:spPr>
        <p:txBody>
          <a:bodyPr anchor="b"/>
          <a:lstStyle>
            <a:lvl1pPr algn="r">
              <a:defRPr sz="6000" baseline="0"/>
            </a:lvl1pPr>
          </a:lstStyle>
          <a:p>
            <a:r>
              <a:rPr lang="en-US" smtClean="0"/>
              <a:t>Click to edit Master title style</a:t>
            </a:r>
            <a:endParaRPr lang="en-AU" dirty="0"/>
          </a:p>
        </p:txBody>
      </p:sp>
    </p:spTree>
    <p:extLst>
      <p:ext uri="{BB962C8B-B14F-4D97-AF65-F5344CB8AC3E}">
        <p14:creationId xmlns:p14="http://schemas.microsoft.com/office/powerpoint/2010/main" val="4245674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image" Target="../media/image2.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1.png"/><Relationship Id="rId5" Type="http://schemas.openxmlformats.org/officeDocument/2006/relationships/slideLayout" Target="../slideLayouts/slideLayout28.xml"/><Relationship Id="rId10" Type="http://schemas.openxmlformats.org/officeDocument/2006/relationships/theme" Target="../theme/theme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AU" altLang="en-US" smtClean="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2624E78E-13F1-4F9D-A24F-0644A276B380}" type="datetimeFigureOut">
              <a:rPr lang="en-AU" altLang="en-US"/>
              <a:pPr>
                <a:defRPr/>
              </a:pPr>
              <a:t>12/05/2016</a:t>
            </a:fld>
            <a:endParaRPr lang="en-AU"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7F282C66-2CB3-42F5-92CF-BD1031313B1E}" type="slidenum">
              <a:rPr lang="en-AU" altLang="en-US"/>
              <a:pPr>
                <a:defRPr/>
              </a:pPr>
              <a:t>‹#›</a:t>
            </a:fld>
            <a:endParaRPr lang="en-AU" altLang="en-US"/>
          </a:p>
        </p:txBody>
      </p:sp>
      <p:pic>
        <p:nvPicPr>
          <p:cNvPr id="1031" name="Picture 6"/>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255250" y="5951538"/>
            <a:ext cx="16192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7"/>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15900" y="6049963"/>
            <a:ext cx="2076450"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75" r:id="rId1"/>
    <p:sldLayoutId id="2147484876" r:id="rId2"/>
    <p:sldLayoutId id="2147484877" r:id="rId3"/>
    <p:sldLayoutId id="2147484878" r:id="rId4"/>
    <p:sldLayoutId id="2147484879" r:id="rId5"/>
    <p:sldLayoutId id="2147484880" r:id="rId6"/>
    <p:sldLayoutId id="2147484881" r:id="rId7"/>
    <p:sldLayoutId id="2147484882" r:id="rId8"/>
    <p:sldLayoutId id="2147484883" r:id="rId9"/>
    <p:sldLayoutId id="2147484884" r:id="rId10"/>
    <p:sldLayoutId id="2147484908"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p:titleStyle>
    <p:bodyStyle>
      <a:lvl1pPr marL="342900" indent="-342900" algn="l" rtl="0" eaLnBrk="0" fontAlgn="base" hangingPunct="0">
        <a:lnSpc>
          <a:spcPct val="90000"/>
        </a:lnSpc>
        <a:spcBef>
          <a:spcPts val="1000"/>
        </a:spcBef>
        <a:spcAft>
          <a:spcPct val="0"/>
        </a:spcAft>
        <a:buFont typeface="Arial" panose="020B0604020202020204" pitchFamily="34" charset="0"/>
        <a:defRPr sz="2800" kern="1200">
          <a:solidFill>
            <a:srgbClr val="3B3838"/>
          </a:solidFill>
          <a:latin typeface="Swiss 721 Roman" panose="020B0504020202020204" pitchFamily="34" charset="0"/>
          <a:ea typeface="MS PGothic"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3B3838"/>
          </a:solidFill>
          <a:latin typeface="Swiss 721 Roman" panose="020B0504020202020204" pitchFamily="34" charset="0"/>
          <a:ea typeface="MS PGothic" panose="020B0600070205080204" pitchFamily="34" charset="-128"/>
          <a:cs typeface="+mn-cs"/>
        </a:defRPr>
      </a:lvl2pPr>
      <a:lvl3pPr marL="1143000" indent="-228600" algn="l" rtl="0" eaLnBrk="0" fontAlgn="base" hangingPunct="0">
        <a:lnSpc>
          <a:spcPct val="90000"/>
        </a:lnSpc>
        <a:spcBef>
          <a:spcPts val="500"/>
        </a:spcBef>
        <a:spcAft>
          <a:spcPct val="0"/>
        </a:spcAft>
        <a:buFont typeface="Swiss 721 Roman" panose="020B0504020202020204" pitchFamily="34" charset="0"/>
        <a:buChar char="–"/>
        <a:defRPr sz="2000" kern="1200">
          <a:solidFill>
            <a:srgbClr val="3B3838"/>
          </a:solidFill>
          <a:latin typeface="Swiss 721 Roman" panose="020B0504020202020204" pitchFamily="34" charset="0"/>
          <a:ea typeface="MS PGothic"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AU" altLang="en-US" smtClean="0"/>
          </a:p>
        </p:txBody>
      </p:sp>
      <p:pic>
        <p:nvPicPr>
          <p:cNvPr id="2051" name="Picture 7"/>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929813" y="6049963"/>
            <a:ext cx="2076450"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Tree>
  </p:cSld>
  <p:clrMap bg1="lt1" tx1="dk1" bg2="lt2" tx2="dk2" accent1="accent1" accent2="accent2" accent3="accent3" accent4="accent4" accent5="accent5" accent6="accent6" hlink="hlink" folHlink="folHlink"/>
  <p:sldLayoutIdLst>
    <p:sldLayoutId id="2147484889" r:id="rId1"/>
    <p:sldLayoutId id="2147484873" r:id="rId2"/>
    <p:sldLayoutId id="2147484874" r:id="rId3"/>
    <p:sldLayoutId id="2147484890" r:id="rId4"/>
    <p:sldLayoutId id="2147484891" r:id="rId5"/>
    <p:sldLayoutId id="2147484892" r:id="rId6"/>
    <p:sldLayoutId id="2147484893" r:id="rId7"/>
    <p:sldLayoutId id="2147484894" r:id="rId8"/>
    <p:sldLayoutId id="2147484895" r:id="rId9"/>
    <p:sldLayoutId id="2147484896" r:id="rId10"/>
    <p:sldLayoutId id="2147484897" r:id="rId11"/>
    <p:sldLayoutId id="2147484898" r:id="rId12"/>
  </p:sldLayoutIdLst>
  <p:txStyles>
    <p:title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j-ea"/>
          <a:cs typeface="+mj-cs"/>
        </a:defRPr>
      </a:lvl1pPr>
      <a:lvl2pPr algn="l" rtl="0" eaLnBrk="0" fontAlgn="base" hangingPunct="0">
        <a:lnSpc>
          <a:spcPct val="90000"/>
        </a:lnSpc>
        <a:spcBef>
          <a:spcPct val="0"/>
        </a:spcBef>
        <a:spcAft>
          <a:spcPct val="0"/>
        </a:spcAft>
        <a:defRPr sz="4400">
          <a:solidFill>
            <a:srgbClr val="008080"/>
          </a:solidFill>
          <a:latin typeface="Swiss 721 Roman" panose="020B0504020202020204" pitchFamily="34" charset="0"/>
        </a:defRPr>
      </a:lvl2pPr>
      <a:lvl3pPr algn="l" rtl="0" eaLnBrk="0" fontAlgn="base" hangingPunct="0">
        <a:lnSpc>
          <a:spcPct val="90000"/>
        </a:lnSpc>
        <a:spcBef>
          <a:spcPct val="0"/>
        </a:spcBef>
        <a:spcAft>
          <a:spcPct val="0"/>
        </a:spcAft>
        <a:defRPr sz="4400">
          <a:solidFill>
            <a:srgbClr val="008080"/>
          </a:solidFill>
          <a:latin typeface="Swiss 721 Roman" panose="020B0504020202020204" pitchFamily="34" charset="0"/>
        </a:defRPr>
      </a:lvl3pPr>
      <a:lvl4pPr algn="l" rtl="0" eaLnBrk="0" fontAlgn="base" hangingPunct="0">
        <a:lnSpc>
          <a:spcPct val="90000"/>
        </a:lnSpc>
        <a:spcBef>
          <a:spcPct val="0"/>
        </a:spcBef>
        <a:spcAft>
          <a:spcPct val="0"/>
        </a:spcAft>
        <a:defRPr sz="4400">
          <a:solidFill>
            <a:srgbClr val="008080"/>
          </a:solidFill>
          <a:latin typeface="Swiss 721 Roman" panose="020B0504020202020204" pitchFamily="34" charset="0"/>
        </a:defRPr>
      </a:lvl4pPr>
      <a:lvl5pPr algn="l" rtl="0" eaLnBrk="0" fontAlgn="base" hangingPunct="0">
        <a:lnSpc>
          <a:spcPct val="90000"/>
        </a:lnSpc>
        <a:spcBef>
          <a:spcPct val="0"/>
        </a:spcBef>
        <a:spcAft>
          <a:spcPct val="0"/>
        </a:spcAft>
        <a:defRPr sz="4400">
          <a:solidFill>
            <a:srgbClr val="008080"/>
          </a:solidFill>
          <a:latin typeface="Swiss 721 Roman" panose="020B0504020202020204" pitchFamily="34" charset="0"/>
        </a:defRPr>
      </a:lvl5pPr>
      <a:lvl6pPr marL="457200" algn="l" rtl="0" fontAlgn="base">
        <a:lnSpc>
          <a:spcPct val="90000"/>
        </a:lnSpc>
        <a:spcBef>
          <a:spcPct val="0"/>
        </a:spcBef>
        <a:spcAft>
          <a:spcPct val="0"/>
        </a:spcAft>
        <a:defRPr sz="4400">
          <a:solidFill>
            <a:srgbClr val="008080"/>
          </a:solidFill>
          <a:latin typeface="Swiss 721 Roman" panose="020B0504020202020204" pitchFamily="34" charset="0"/>
        </a:defRPr>
      </a:lvl6pPr>
      <a:lvl7pPr marL="914400" algn="l" rtl="0" fontAlgn="base">
        <a:lnSpc>
          <a:spcPct val="90000"/>
        </a:lnSpc>
        <a:spcBef>
          <a:spcPct val="0"/>
        </a:spcBef>
        <a:spcAft>
          <a:spcPct val="0"/>
        </a:spcAft>
        <a:defRPr sz="4400">
          <a:solidFill>
            <a:srgbClr val="008080"/>
          </a:solidFill>
          <a:latin typeface="Swiss 721 Roman" panose="020B0504020202020204" pitchFamily="34" charset="0"/>
        </a:defRPr>
      </a:lvl7pPr>
      <a:lvl8pPr marL="1371600" algn="l" rtl="0" fontAlgn="base">
        <a:lnSpc>
          <a:spcPct val="90000"/>
        </a:lnSpc>
        <a:spcBef>
          <a:spcPct val="0"/>
        </a:spcBef>
        <a:spcAft>
          <a:spcPct val="0"/>
        </a:spcAft>
        <a:defRPr sz="4400">
          <a:solidFill>
            <a:srgbClr val="008080"/>
          </a:solidFill>
          <a:latin typeface="Swiss 721 Roman" panose="020B0504020202020204" pitchFamily="34" charset="0"/>
        </a:defRPr>
      </a:lvl8pPr>
      <a:lvl9pPr marL="1828800" algn="l" rtl="0" fontAlgn="base">
        <a:lnSpc>
          <a:spcPct val="90000"/>
        </a:lnSpc>
        <a:spcBef>
          <a:spcPct val="0"/>
        </a:spcBef>
        <a:spcAft>
          <a:spcPct val="0"/>
        </a:spcAft>
        <a:defRPr sz="4400">
          <a:solidFill>
            <a:srgbClr val="008080"/>
          </a:solidFill>
          <a:latin typeface="Swiss 721 Roman" panose="020B0504020202020204" pitchFamily="34" charset="0"/>
        </a:defRPr>
      </a:lvl9pPr>
    </p:titleStyle>
    <p:bodyStyle>
      <a:lvl1pPr algn="l" rtl="0" eaLnBrk="0" fontAlgn="base" hangingPunct="0">
        <a:lnSpc>
          <a:spcPct val="90000"/>
        </a:lnSpc>
        <a:spcBef>
          <a:spcPts val="1000"/>
        </a:spcBef>
        <a:spcAft>
          <a:spcPct val="0"/>
        </a:spcAft>
        <a:buClr>
          <a:srgbClr val="008080"/>
        </a:buClr>
        <a:buFont typeface="Arial" panose="020B0604020202020204" pitchFamily="34" charset="0"/>
        <a:defRPr sz="2800" kern="1200">
          <a:solidFill>
            <a:schemeClr val="tx1"/>
          </a:solidFill>
          <a:latin typeface="Swiss 721 Roman" panose="020B0504020202020204" pitchFamily="34" charset="0"/>
          <a:ea typeface="+mn-ea"/>
          <a:cs typeface="+mn-cs"/>
        </a:defRPr>
      </a:lvl1pPr>
      <a:lvl2pPr marL="800100" indent="-342900" algn="l" rtl="0" eaLnBrk="0" fontAlgn="base" hangingPunct="0">
        <a:lnSpc>
          <a:spcPct val="90000"/>
        </a:lnSpc>
        <a:spcBef>
          <a:spcPts val="500"/>
        </a:spcBef>
        <a:spcAft>
          <a:spcPct val="0"/>
        </a:spcAft>
        <a:buClr>
          <a:srgbClr val="008080"/>
        </a:buClr>
        <a:buFont typeface="Arial" panose="020B0604020202020204" pitchFamily="34" charset="0"/>
        <a:buChar char="•"/>
        <a:defRPr sz="2400" kern="1200">
          <a:solidFill>
            <a:schemeClr val="tx1"/>
          </a:solidFill>
          <a:latin typeface="Swiss 721 Roman" panose="020B0504020202020204" pitchFamily="34" charset="0"/>
          <a:ea typeface="+mn-ea"/>
          <a:cs typeface="+mn-cs"/>
        </a:defRPr>
      </a:lvl2pPr>
      <a:lvl3pPr marL="1143000" indent="-228600" algn="l" rtl="0" eaLnBrk="0" fontAlgn="base" hangingPunct="0">
        <a:lnSpc>
          <a:spcPct val="90000"/>
        </a:lnSpc>
        <a:spcBef>
          <a:spcPts val="500"/>
        </a:spcBef>
        <a:spcAft>
          <a:spcPct val="0"/>
        </a:spcAft>
        <a:buClr>
          <a:srgbClr val="008080"/>
        </a:buClr>
        <a:buFont typeface="Symbol" panose="05050102010706020507" pitchFamily="18" charset="2"/>
        <a:buChar char=""/>
        <a:defRPr sz="2000" kern="1200">
          <a:solidFill>
            <a:schemeClr val="tx1"/>
          </a:solidFill>
          <a:latin typeface="Swiss 721 Roman" panose="020B0504020202020204" pitchFamily="34" charset="0"/>
          <a:ea typeface="+mn-ea"/>
          <a:cs typeface="+mn-cs"/>
        </a:defRPr>
      </a:lvl3pPr>
      <a:lvl4pPr marL="1600200" indent="-228600" algn="l" rtl="0" eaLnBrk="0" fontAlgn="base" hangingPunct="0">
        <a:lnSpc>
          <a:spcPct val="90000"/>
        </a:lnSpc>
        <a:spcBef>
          <a:spcPts val="500"/>
        </a:spcBef>
        <a:spcAft>
          <a:spcPct val="0"/>
        </a:spcAft>
        <a:buClr>
          <a:srgbClr val="008080"/>
        </a:buClr>
        <a:buFont typeface="Arial" panose="020B0604020202020204" pitchFamily="34" charset="0"/>
        <a:buChar char="•"/>
        <a:defRPr kern="1200">
          <a:solidFill>
            <a:schemeClr val="tx1"/>
          </a:solidFill>
          <a:latin typeface="Swiss 721 Roman" panose="020B0504020202020204" pitchFamily="34" charset="0"/>
          <a:ea typeface="+mn-ea"/>
          <a:cs typeface="+mn-cs"/>
        </a:defRPr>
      </a:lvl4pPr>
      <a:lvl5pPr marL="2057400" indent="-228600" algn="l" rtl="0" eaLnBrk="0" fontAlgn="base" hangingPunct="0">
        <a:lnSpc>
          <a:spcPct val="90000"/>
        </a:lnSpc>
        <a:spcBef>
          <a:spcPts val="500"/>
        </a:spcBef>
        <a:spcAft>
          <a:spcPct val="0"/>
        </a:spcAft>
        <a:buClr>
          <a:srgbClr val="008080"/>
        </a:buClr>
        <a:buFont typeface="Arial" panose="020B0604020202020204" pitchFamily="34" charset="0"/>
        <a:buChar char="•"/>
        <a:defRPr kern="1200">
          <a:solidFill>
            <a:schemeClr val="tx1"/>
          </a:solidFill>
          <a:latin typeface="Swiss 721 Roman"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AU" altLang="en-US" smtClean="0"/>
          </a:p>
        </p:txBody>
      </p:sp>
      <p:sp>
        <p:nvSpPr>
          <p:cNvPr id="3075"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57D0041B-DCCC-4584-ADE2-EE4BF837B6EF}" type="datetimeFigureOut">
              <a:rPr lang="en-AU"/>
              <a:pPr>
                <a:defRPr/>
              </a:pPr>
              <a:t>12/05/2016</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Calibri" panose="020F0502020204030204"/>
                <a:ea typeface="+mn-ea"/>
              </a:defRPr>
            </a:lvl1pPr>
          </a:lstStyle>
          <a:p>
            <a:pPr>
              <a:defRPr/>
            </a:pPr>
            <a:fld id="{C819A3CA-F45E-44E6-B8CE-E5D265537A56}" type="slidenum">
              <a:rPr lang="en-AU"/>
              <a:pPr>
                <a:defRPr/>
              </a:pPr>
              <a:t>‹#›</a:t>
            </a:fld>
            <a:endParaRPr lang="en-AU"/>
          </a:p>
        </p:txBody>
      </p:sp>
      <p:pic>
        <p:nvPicPr>
          <p:cNvPr id="3079" name="Picture 6"/>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0255250" y="5951538"/>
            <a:ext cx="16192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7"/>
          <p:cNvPicPr>
            <a:picLocks noChangeAspect="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15900" y="6049963"/>
            <a:ext cx="2076450"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99" r:id="rId1"/>
    <p:sldLayoutId id="2147484900" r:id="rId2"/>
    <p:sldLayoutId id="2147484901" r:id="rId3"/>
    <p:sldLayoutId id="2147484902" r:id="rId4"/>
    <p:sldLayoutId id="2147484903" r:id="rId5"/>
    <p:sldLayoutId id="2147484904" r:id="rId6"/>
    <p:sldLayoutId id="2147484905" r:id="rId7"/>
    <p:sldLayoutId id="2147484906" r:id="rId8"/>
    <p:sldLayoutId id="2147484907" r:id="rId9"/>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j-ea"/>
          <a:cs typeface="+mj-cs"/>
        </a:defRPr>
      </a:lvl1pPr>
      <a:lvl2pPr algn="l" rtl="0" eaLnBrk="0" fontAlgn="base" hangingPunct="0">
        <a:lnSpc>
          <a:spcPct val="90000"/>
        </a:lnSpc>
        <a:spcBef>
          <a:spcPct val="0"/>
        </a:spcBef>
        <a:spcAft>
          <a:spcPct val="0"/>
        </a:spcAft>
        <a:defRPr sz="4400">
          <a:solidFill>
            <a:srgbClr val="008080"/>
          </a:solidFill>
          <a:latin typeface="Swiss 721 Roman" panose="020B0504020202020204" pitchFamily="34" charset="0"/>
        </a:defRPr>
      </a:lvl2pPr>
      <a:lvl3pPr algn="l" rtl="0" eaLnBrk="0" fontAlgn="base" hangingPunct="0">
        <a:lnSpc>
          <a:spcPct val="90000"/>
        </a:lnSpc>
        <a:spcBef>
          <a:spcPct val="0"/>
        </a:spcBef>
        <a:spcAft>
          <a:spcPct val="0"/>
        </a:spcAft>
        <a:defRPr sz="4400">
          <a:solidFill>
            <a:srgbClr val="008080"/>
          </a:solidFill>
          <a:latin typeface="Swiss 721 Roman" panose="020B0504020202020204" pitchFamily="34" charset="0"/>
        </a:defRPr>
      </a:lvl3pPr>
      <a:lvl4pPr algn="l" rtl="0" eaLnBrk="0" fontAlgn="base" hangingPunct="0">
        <a:lnSpc>
          <a:spcPct val="90000"/>
        </a:lnSpc>
        <a:spcBef>
          <a:spcPct val="0"/>
        </a:spcBef>
        <a:spcAft>
          <a:spcPct val="0"/>
        </a:spcAft>
        <a:defRPr sz="4400">
          <a:solidFill>
            <a:srgbClr val="008080"/>
          </a:solidFill>
          <a:latin typeface="Swiss 721 Roman" panose="020B0504020202020204" pitchFamily="34" charset="0"/>
        </a:defRPr>
      </a:lvl4pPr>
      <a:lvl5pPr algn="l" rtl="0" eaLnBrk="0" fontAlgn="base" hangingPunct="0">
        <a:lnSpc>
          <a:spcPct val="90000"/>
        </a:lnSpc>
        <a:spcBef>
          <a:spcPct val="0"/>
        </a:spcBef>
        <a:spcAft>
          <a:spcPct val="0"/>
        </a:spcAft>
        <a:defRPr sz="4400">
          <a:solidFill>
            <a:srgbClr val="008080"/>
          </a:solidFill>
          <a:latin typeface="Swiss 721 Roman" panose="020B0504020202020204" pitchFamily="34" charset="0"/>
        </a:defRPr>
      </a:lvl5pPr>
      <a:lvl6pPr marL="457200" algn="l" rtl="0" fontAlgn="base">
        <a:lnSpc>
          <a:spcPct val="90000"/>
        </a:lnSpc>
        <a:spcBef>
          <a:spcPct val="0"/>
        </a:spcBef>
        <a:spcAft>
          <a:spcPct val="0"/>
        </a:spcAft>
        <a:defRPr sz="4400">
          <a:solidFill>
            <a:srgbClr val="008080"/>
          </a:solidFill>
          <a:latin typeface="Swiss 721 Roman" panose="020B0504020202020204" pitchFamily="34" charset="0"/>
        </a:defRPr>
      </a:lvl6pPr>
      <a:lvl7pPr marL="914400" algn="l" rtl="0" fontAlgn="base">
        <a:lnSpc>
          <a:spcPct val="90000"/>
        </a:lnSpc>
        <a:spcBef>
          <a:spcPct val="0"/>
        </a:spcBef>
        <a:spcAft>
          <a:spcPct val="0"/>
        </a:spcAft>
        <a:defRPr sz="4400">
          <a:solidFill>
            <a:srgbClr val="008080"/>
          </a:solidFill>
          <a:latin typeface="Swiss 721 Roman" panose="020B0504020202020204" pitchFamily="34" charset="0"/>
        </a:defRPr>
      </a:lvl7pPr>
      <a:lvl8pPr marL="1371600" algn="l" rtl="0" fontAlgn="base">
        <a:lnSpc>
          <a:spcPct val="90000"/>
        </a:lnSpc>
        <a:spcBef>
          <a:spcPct val="0"/>
        </a:spcBef>
        <a:spcAft>
          <a:spcPct val="0"/>
        </a:spcAft>
        <a:defRPr sz="4400">
          <a:solidFill>
            <a:srgbClr val="008080"/>
          </a:solidFill>
          <a:latin typeface="Swiss 721 Roman" panose="020B0504020202020204" pitchFamily="34" charset="0"/>
        </a:defRPr>
      </a:lvl8pPr>
      <a:lvl9pPr marL="1828800" algn="l" rtl="0" fontAlgn="base">
        <a:lnSpc>
          <a:spcPct val="90000"/>
        </a:lnSpc>
        <a:spcBef>
          <a:spcPct val="0"/>
        </a:spcBef>
        <a:spcAft>
          <a:spcPct val="0"/>
        </a:spcAft>
        <a:defRPr sz="4400">
          <a:solidFill>
            <a:srgbClr val="008080"/>
          </a:solidFill>
          <a:latin typeface="Swiss 721 Roman" panose="020B0504020202020204" pitchFamily="34" charset="0"/>
        </a:defRPr>
      </a:lvl9pPr>
    </p:titleStyle>
    <p:bodyStyle>
      <a:lvl1pPr algn="l" rtl="0" eaLnBrk="0" fontAlgn="base" hangingPunct="0">
        <a:lnSpc>
          <a:spcPct val="90000"/>
        </a:lnSpc>
        <a:spcBef>
          <a:spcPts val="1000"/>
        </a:spcBef>
        <a:spcAft>
          <a:spcPct val="0"/>
        </a:spcAft>
        <a:buFont typeface="Arial" panose="020B0604020202020204" pitchFamily="34" charset="0"/>
        <a:defRPr sz="2800" kern="1200">
          <a:solidFill>
            <a:srgbClr val="3B3838"/>
          </a:solidFill>
          <a:latin typeface="Swiss 721 Roman" panose="020B0504020202020204" pitchFamily="34" charset="0"/>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3B3838"/>
          </a:solidFill>
          <a:latin typeface="Swiss 721 Roman" panose="020B0504020202020204" pitchFamily="34" charset="0"/>
          <a:ea typeface="+mn-ea"/>
          <a:cs typeface="+mn-cs"/>
        </a:defRPr>
      </a:lvl2pPr>
      <a:lvl3pPr marL="1143000" indent="-228600" algn="l" rtl="0" eaLnBrk="0" fontAlgn="base" hangingPunct="0">
        <a:lnSpc>
          <a:spcPct val="90000"/>
        </a:lnSpc>
        <a:spcBef>
          <a:spcPts val="500"/>
        </a:spcBef>
        <a:spcAft>
          <a:spcPct val="0"/>
        </a:spcAft>
        <a:buFont typeface="Swiss 721 Roman" panose="020B0504020202020204" pitchFamily="34" charset="0"/>
        <a:buChar char="–"/>
        <a:defRPr sz="2000" kern="1200">
          <a:solidFill>
            <a:srgbClr val="3B3838"/>
          </a:solidFill>
          <a:latin typeface="Swiss 721 Roman" panose="020B05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V8h5-zJy8RQ"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13.png"/><Relationship Id="rId4" Type="http://schemas.openxmlformats.org/officeDocument/2006/relationships/image" Target="../media/image12.tiff"/></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22.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1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txBox="1">
            <a:spLocks/>
          </p:cNvSpPr>
          <p:nvPr/>
        </p:nvSpPr>
        <p:spPr bwMode="auto">
          <a:xfrm>
            <a:off x="1908313" y="2247216"/>
            <a:ext cx="9939200"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lgn="r" eaLnBrk="1" hangingPunct="1">
              <a:spcBef>
                <a:spcPct val="0"/>
              </a:spcBef>
              <a:buFontTx/>
              <a:buNone/>
            </a:pPr>
            <a:r>
              <a:rPr lang="en-AU" altLang="en-US" sz="5400" dirty="0">
                <a:solidFill>
                  <a:srgbClr val="008080"/>
                </a:solidFill>
              </a:rPr>
              <a:t/>
            </a:r>
            <a:br>
              <a:rPr lang="en-AU" altLang="en-US" sz="5400" dirty="0">
                <a:solidFill>
                  <a:srgbClr val="008080"/>
                </a:solidFill>
              </a:rPr>
            </a:br>
            <a:r>
              <a:rPr lang="en-AU" altLang="en-US" sz="5400" dirty="0">
                <a:solidFill>
                  <a:srgbClr val="008080"/>
                </a:solidFill>
              </a:rPr>
              <a:t/>
            </a:r>
            <a:br>
              <a:rPr lang="en-AU" altLang="en-US" sz="5400" dirty="0">
                <a:solidFill>
                  <a:srgbClr val="008080"/>
                </a:solidFill>
              </a:rPr>
            </a:br>
            <a:r>
              <a:rPr lang="en-AU" altLang="en-US" sz="5400" dirty="0">
                <a:solidFill>
                  <a:srgbClr val="008080"/>
                </a:solidFill>
              </a:rPr>
              <a:t/>
            </a:r>
            <a:br>
              <a:rPr lang="en-AU" altLang="en-US" sz="5400" dirty="0">
                <a:solidFill>
                  <a:srgbClr val="008080"/>
                </a:solidFill>
              </a:rPr>
            </a:br>
            <a:r>
              <a:rPr lang="en-AU" altLang="en-US" sz="5400" dirty="0">
                <a:solidFill>
                  <a:srgbClr val="008080"/>
                </a:solidFill>
              </a:rPr>
              <a:t/>
            </a:r>
            <a:br>
              <a:rPr lang="en-AU" altLang="en-US" sz="5400" dirty="0">
                <a:solidFill>
                  <a:srgbClr val="008080"/>
                </a:solidFill>
              </a:rPr>
            </a:br>
            <a:r>
              <a:rPr lang="en-AU" altLang="en-US" sz="5400" dirty="0" smtClean="0">
                <a:solidFill>
                  <a:srgbClr val="008080"/>
                </a:solidFill>
              </a:rPr>
              <a:t>Introducing</a:t>
            </a:r>
          </a:p>
          <a:p>
            <a:pPr algn="r" eaLnBrk="1" hangingPunct="1">
              <a:spcBef>
                <a:spcPct val="0"/>
              </a:spcBef>
              <a:buFontTx/>
              <a:buNone/>
            </a:pPr>
            <a:r>
              <a:rPr lang="en-AU" altLang="en-US" sz="5400" dirty="0" smtClean="0">
                <a:solidFill>
                  <a:srgbClr val="008080"/>
                </a:solidFill>
              </a:rPr>
              <a:t> the Leadership Profiles</a:t>
            </a:r>
            <a:r>
              <a:rPr lang="en-AU" altLang="en-US" sz="5400" dirty="0">
                <a:solidFill>
                  <a:srgbClr val="008080"/>
                </a:solidFill>
              </a:rPr>
              <a:t/>
            </a:r>
            <a:br>
              <a:rPr lang="en-AU" altLang="en-US" sz="5400" dirty="0">
                <a:solidFill>
                  <a:srgbClr val="008080"/>
                </a:solidFill>
              </a:rPr>
            </a:br>
            <a:endParaRPr lang="en-AU" altLang="en-US" sz="5400" dirty="0">
              <a:solidFill>
                <a:srgbClr val="008080"/>
              </a:solidFill>
            </a:endParaRPr>
          </a:p>
        </p:txBody>
      </p:sp>
      <p:sp>
        <p:nvSpPr>
          <p:cNvPr id="39939" name="Subtitle 2"/>
          <p:cNvSpPr txBox="1">
            <a:spLocks/>
          </p:cNvSpPr>
          <p:nvPr/>
        </p:nvSpPr>
        <p:spPr bwMode="auto">
          <a:xfrm>
            <a:off x="2703513" y="3602038"/>
            <a:ext cx="9144000"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lgn="r" eaLnBrk="1" hangingPunct="1"/>
            <a:endParaRPr lang="en-AU" altLang="en-US"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838200" y="-5577"/>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pPr eaLnBrk="1" hangingPunct="1"/>
            <a:r>
              <a:rPr lang="en-AU" altLang="en-US" dirty="0" smtClean="0"/>
              <a:t>Session aims</a:t>
            </a:r>
          </a:p>
        </p:txBody>
      </p:sp>
      <p:sp>
        <p:nvSpPr>
          <p:cNvPr id="4" name="Content Placeholder 2"/>
          <p:cNvSpPr txBox="1">
            <a:spLocks/>
          </p:cNvSpPr>
          <p:nvPr/>
        </p:nvSpPr>
        <p:spPr bwMode="auto">
          <a:xfrm>
            <a:off x="838200" y="2282825"/>
            <a:ext cx="10515600" cy="295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lnSpc>
                <a:spcPct val="90000"/>
              </a:lnSpc>
              <a:spcBef>
                <a:spcPts val="1000"/>
              </a:spcBef>
              <a:spcAft>
                <a:spcPct val="0"/>
              </a:spcAft>
              <a:buFont typeface="Arial" panose="020B0604020202020204" pitchFamily="34" charset="0"/>
              <a:defRPr sz="2800" kern="1200">
                <a:solidFill>
                  <a:srgbClr val="3B3838"/>
                </a:solidFill>
                <a:latin typeface="Swiss 721 Roman" panose="020B0504020202020204" pitchFamily="34" charset="0"/>
                <a:ea typeface="MS PGothic"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3B3838"/>
                </a:solidFill>
                <a:latin typeface="Swiss 721 Roman" panose="020B0504020202020204" pitchFamily="34" charset="0"/>
                <a:ea typeface="MS PGothic" panose="020B0600070205080204" pitchFamily="34" charset="-128"/>
                <a:cs typeface="+mn-cs"/>
              </a:defRPr>
            </a:lvl2pPr>
            <a:lvl3pPr marL="1143000" indent="-228600" algn="l" rtl="0" eaLnBrk="0" fontAlgn="base" hangingPunct="0">
              <a:lnSpc>
                <a:spcPct val="90000"/>
              </a:lnSpc>
              <a:spcBef>
                <a:spcPts val="500"/>
              </a:spcBef>
              <a:spcAft>
                <a:spcPct val="0"/>
              </a:spcAft>
              <a:buFont typeface="Swiss 721 Roman" panose="020B0504020202020204" pitchFamily="34" charset="0"/>
              <a:buChar char="–"/>
              <a:defRPr sz="2000" kern="1200">
                <a:solidFill>
                  <a:srgbClr val="3B3838"/>
                </a:solidFill>
                <a:latin typeface="Swiss 721 Roman" panose="020B0504020202020204" pitchFamily="34" charset="0"/>
                <a:ea typeface="MS PGothic"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eaLnBrk="1" fontAlgn="auto" hangingPunct="1">
              <a:spcAft>
                <a:spcPts val="0"/>
              </a:spcAft>
              <a:buClr>
                <a:srgbClr val="008080"/>
              </a:buClr>
              <a:buFont typeface="Arial" panose="020B0604020202020204" pitchFamily="34" charset="0"/>
              <a:buChar char="•"/>
              <a:defRPr/>
            </a:pPr>
            <a:r>
              <a:rPr lang="en-US" dirty="0" smtClean="0">
                <a:solidFill>
                  <a:schemeClr val="bg2">
                    <a:lumMod val="25000"/>
                  </a:schemeClr>
                </a:solidFill>
              </a:rPr>
              <a:t>Affirm </a:t>
            </a:r>
            <a:r>
              <a:rPr lang="en-US" dirty="0">
                <a:solidFill>
                  <a:schemeClr val="bg2">
                    <a:lumMod val="25000"/>
                  </a:schemeClr>
                </a:solidFill>
              </a:rPr>
              <a:t>a focus on leadership </a:t>
            </a:r>
            <a:r>
              <a:rPr lang="en-US" dirty="0" smtClean="0">
                <a:solidFill>
                  <a:schemeClr val="bg2">
                    <a:lumMod val="25000"/>
                  </a:schemeClr>
                </a:solidFill>
              </a:rPr>
              <a:t>learning</a:t>
            </a:r>
          </a:p>
          <a:p>
            <a:pPr marL="457200" indent="-457200" eaLnBrk="1" fontAlgn="auto" hangingPunct="1">
              <a:spcAft>
                <a:spcPts val="0"/>
              </a:spcAft>
              <a:buClr>
                <a:srgbClr val="008080"/>
              </a:buClr>
              <a:buFont typeface="Arial" panose="020B0604020202020204" pitchFamily="34" charset="0"/>
              <a:buChar char="•"/>
              <a:defRPr/>
            </a:pPr>
            <a:r>
              <a:rPr lang="en-US" dirty="0" smtClean="0">
                <a:solidFill>
                  <a:schemeClr val="bg2">
                    <a:lumMod val="25000"/>
                  </a:schemeClr>
                </a:solidFill>
              </a:rPr>
              <a:t>Introduce </a:t>
            </a:r>
            <a:r>
              <a:rPr lang="en-US" dirty="0">
                <a:solidFill>
                  <a:schemeClr val="bg2">
                    <a:lumMod val="25000"/>
                  </a:schemeClr>
                </a:solidFill>
              </a:rPr>
              <a:t>the </a:t>
            </a:r>
            <a:r>
              <a:rPr lang="en-AU" dirty="0">
                <a:solidFill>
                  <a:schemeClr val="bg2">
                    <a:lumMod val="25000"/>
                  </a:schemeClr>
                </a:solidFill>
              </a:rPr>
              <a:t>Leadership Profiles </a:t>
            </a:r>
            <a:endParaRPr lang="en-AU" dirty="0" smtClean="0">
              <a:solidFill>
                <a:schemeClr val="bg2">
                  <a:lumMod val="25000"/>
                </a:schemeClr>
              </a:solidFill>
            </a:endParaRPr>
          </a:p>
          <a:p>
            <a:pPr marL="457200" indent="-457200" eaLnBrk="1" fontAlgn="auto" hangingPunct="1">
              <a:spcAft>
                <a:spcPts val="0"/>
              </a:spcAft>
              <a:buClr>
                <a:srgbClr val="008080"/>
              </a:buClr>
              <a:buFont typeface="Arial" panose="020B0604020202020204" pitchFamily="34" charset="0"/>
              <a:buChar char="•"/>
              <a:defRPr/>
            </a:pPr>
            <a:r>
              <a:rPr lang="en-AU" dirty="0" smtClean="0">
                <a:solidFill>
                  <a:schemeClr val="bg2">
                    <a:lumMod val="25000"/>
                  </a:schemeClr>
                </a:solidFill>
              </a:rPr>
              <a:t>Explore the Interactive Leadership Profiles</a:t>
            </a:r>
          </a:p>
          <a:p>
            <a:pPr marL="457200" indent="-457200" eaLnBrk="1" fontAlgn="auto" hangingPunct="1">
              <a:spcAft>
                <a:spcPts val="0"/>
              </a:spcAft>
              <a:buClr>
                <a:srgbClr val="008080"/>
              </a:buClr>
              <a:buFont typeface="Arial" panose="020B0604020202020204" pitchFamily="34" charset="0"/>
              <a:buChar char="•"/>
              <a:defRPr/>
            </a:pPr>
            <a:r>
              <a:rPr lang="en-AU" dirty="0" smtClean="0">
                <a:solidFill>
                  <a:schemeClr val="bg2">
                    <a:lumMod val="25000"/>
                  </a:schemeClr>
                </a:solidFill>
              </a:rPr>
              <a:t>Introduce the School Leaders Self-Assessment Tool</a:t>
            </a:r>
          </a:p>
          <a:p>
            <a:pPr marL="457200" indent="-457200" eaLnBrk="1" fontAlgn="auto" hangingPunct="1">
              <a:spcAft>
                <a:spcPts val="0"/>
              </a:spcAft>
              <a:buClr>
                <a:srgbClr val="008080"/>
              </a:buClr>
              <a:buFont typeface="Arial" panose="020B0604020202020204" pitchFamily="34" charset="0"/>
              <a:buChar char="•"/>
              <a:defRPr/>
            </a:pPr>
            <a:r>
              <a:rPr lang="en-AU" dirty="0" smtClean="0">
                <a:solidFill>
                  <a:schemeClr val="bg2">
                    <a:lumMod val="25000"/>
                  </a:schemeClr>
                </a:solidFill>
              </a:rPr>
              <a:t>Link the Profiles to professional growth planning</a:t>
            </a:r>
            <a:endParaRPr lang="en-AU" dirty="0">
              <a:solidFill>
                <a:schemeClr val="bg2">
                  <a:lumMod val="25000"/>
                </a:schemeClr>
              </a:solidFill>
            </a:endParaRPr>
          </a:p>
          <a:p>
            <a:pPr marL="457200" indent="-457200" eaLnBrk="1" fontAlgn="auto" hangingPunct="1">
              <a:spcAft>
                <a:spcPts val="0"/>
              </a:spcAft>
              <a:buFont typeface="Arial" panose="020B0604020202020204" pitchFamily="34" charset="0"/>
              <a:buChar char="•"/>
              <a:defRPr/>
            </a:pPr>
            <a:endParaRPr lang="en-AU" dirty="0" smtClean="0">
              <a:solidFill>
                <a:schemeClr val="bg2">
                  <a:lumMod val="25000"/>
                </a:schemeClr>
              </a:solidFill>
            </a:endParaRPr>
          </a:p>
          <a:p>
            <a:pPr>
              <a:defRPr/>
            </a:pPr>
            <a:endParaRPr lang="en-AU" dirty="0"/>
          </a:p>
        </p:txBody>
      </p:sp>
    </p:spTree>
    <p:extLst>
      <p:ext uri="{BB962C8B-B14F-4D97-AF65-F5344CB8AC3E}">
        <p14:creationId xmlns:p14="http://schemas.microsoft.com/office/powerpoint/2010/main" val="2664464910"/>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838200" y="-5582"/>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spcBef>
                <a:spcPct val="0"/>
              </a:spcBef>
              <a:buFontTx/>
              <a:buNone/>
            </a:pPr>
            <a:r>
              <a:rPr lang="en-US" altLang="en-US" sz="4400" dirty="0">
                <a:solidFill>
                  <a:srgbClr val="008080"/>
                </a:solidFill>
              </a:rPr>
              <a:t>Introducing the Profiles</a:t>
            </a:r>
            <a:endParaRPr lang="en-AU" altLang="en-US" sz="4400" dirty="0">
              <a:solidFill>
                <a:srgbClr val="008080"/>
              </a:solidFill>
            </a:endParaRPr>
          </a:p>
        </p:txBody>
      </p:sp>
      <p:pic>
        <p:nvPicPr>
          <p:cNvPr id="3" name="Picture 2" descr="Hattie.tiff">
            <a:hlinkClick r:id="rId3"/>
          </p:cNvPr>
          <p:cNvPicPr>
            <a:picLocks noChangeAspect="1"/>
          </p:cNvPicPr>
          <p:nvPr/>
        </p:nvPicPr>
        <p:blipFill rotWithShape="1">
          <a:blip r:embed="rId4"/>
          <a:srcRect t="6673"/>
          <a:stretch/>
        </p:blipFill>
        <p:spPr>
          <a:xfrm>
            <a:off x="2635608" y="1615490"/>
            <a:ext cx="6137689" cy="3451045"/>
          </a:xfrm>
          <a:prstGeom prst="rect">
            <a:avLst/>
          </a:prstGeom>
          <a:ln w="12700">
            <a:solidFill>
              <a:srgbClr val="008080"/>
            </a:solidFill>
          </a:ln>
        </p:spPr>
      </p:pic>
      <p:pic>
        <p:nvPicPr>
          <p:cNvPr id="6" name="Picture 5">
            <a:hlinkClick r:id="rId3"/>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05036" y="5419828"/>
            <a:ext cx="798832" cy="798832"/>
          </a:xfrm>
          <a:prstGeom prst="rect">
            <a:avLst/>
          </a:prstGeom>
        </p:spPr>
      </p:pic>
    </p:spTree>
    <p:extLst>
      <p:ext uri="{BB962C8B-B14F-4D97-AF65-F5344CB8AC3E}">
        <p14:creationId xmlns:p14="http://schemas.microsoft.com/office/powerpoint/2010/main" val="2837931937"/>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97050"/>
            <a:ext cx="11960225"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p:cNvSpPr txBox="1">
            <a:spLocks/>
          </p:cNvSpPr>
          <p:nvPr/>
        </p:nvSpPr>
        <p:spPr>
          <a:xfrm>
            <a:off x="838200" y="-17935"/>
            <a:ext cx="10515600" cy="1325563"/>
          </a:xfrm>
          <a:prstGeom prst="rect">
            <a:avLst/>
          </a:prstGeom>
        </p:spPr>
        <p:txBody>
          <a:bodyPr/>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pPr>
              <a:lnSpc>
                <a:spcPct val="100000"/>
              </a:lnSpc>
            </a:pPr>
            <a:r>
              <a:rPr lang="en-AU" altLang="en-US" sz="4000" dirty="0" smtClean="0"/>
              <a:t>Where did the Leadership Profiles </a:t>
            </a:r>
          </a:p>
          <a:p>
            <a:pPr>
              <a:lnSpc>
                <a:spcPct val="100000"/>
              </a:lnSpc>
            </a:pPr>
            <a:r>
              <a:rPr lang="en-AU" altLang="en-US" sz="4000" dirty="0" smtClean="0"/>
              <a:t>come from?</a:t>
            </a:r>
          </a:p>
        </p:txBody>
      </p:sp>
      <p:sp>
        <p:nvSpPr>
          <p:cNvPr id="4" name="TextBox 3"/>
          <p:cNvSpPr txBox="1"/>
          <p:nvPr/>
        </p:nvSpPr>
        <p:spPr>
          <a:xfrm>
            <a:off x="437322" y="4673600"/>
            <a:ext cx="3074504" cy="1107996"/>
          </a:xfrm>
          <a:prstGeom prst="rect">
            <a:avLst/>
          </a:prstGeom>
          <a:noFill/>
        </p:spPr>
        <p:txBody>
          <a:bodyPr wrap="square" rtlCol="0">
            <a:spAutoFit/>
          </a:bodyPr>
          <a:lstStyle/>
          <a:p>
            <a:pPr algn="ctr"/>
            <a:r>
              <a:rPr lang="en-AU" sz="2200" dirty="0" smtClean="0">
                <a:solidFill>
                  <a:srgbClr val="008080"/>
                </a:solidFill>
                <a:latin typeface="Swiss 721 Roman" panose="020B0504020202020204" pitchFamily="34" charset="0"/>
              </a:rPr>
              <a:t>Australian Professional Standard for Principals (2011)</a:t>
            </a:r>
            <a:endParaRPr lang="en-AU" sz="2200" dirty="0">
              <a:solidFill>
                <a:srgbClr val="008080"/>
              </a:solidFill>
              <a:latin typeface="Swiss 721 Roman" panose="020B0504020202020204" pitchFamily="34" charset="0"/>
            </a:endParaRPr>
          </a:p>
        </p:txBody>
      </p:sp>
      <p:sp>
        <p:nvSpPr>
          <p:cNvPr id="5" name="TextBox 4"/>
          <p:cNvSpPr txBox="1"/>
          <p:nvPr/>
        </p:nvSpPr>
        <p:spPr>
          <a:xfrm>
            <a:off x="4470952" y="4673599"/>
            <a:ext cx="3074504" cy="769441"/>
          </a:xfrm>
          <a:prstGeom prst="rect">
            <a:avLst/>
          </a:prstGeom>
          <a:noFill/>
        </p:spPr>
        <p:txBody>
          <a:bodyPr wrap="square" rtlCol="0">
            <a:spAutoFit/>
          </a:bodyPr>
          <a:lstStyle/>
          <a:p>
            <a:pPr algn="ctr"/>
            <a:r>
              <a:rPr lang="en-AU" sz="2200" dirty="0" smtClean="0">
                <a:solidFill>
                  <a:srgbClr val="008080"/>
                </a:solidFill>
                <a:latin typeface="Swiss 721 Roman" panose="020B0504020202020204" pitchFamily="34" charset="0"/>
              </a:rPr>
              <a:t>360°Reflection Tool (2013)</a:t>
            </a:r>
            <a:endParaRPr lang="en-AU" sz="2200" dirty="0">
              <a:solidFill>
                <a:srgbClr val="008080"/>
              </a:solidFill>
              <a:latin typeface="Swiss 721 Roman" panose="020B0504020202020204" pitchFamily="34" charset="0"/>
            </a:endParaRPr>
          </a:p>
        </p:txBody>
      </p:sp>
      <p:sp>
        <p:nvSpPr>
          <p:cNvPr id="6" name="TextBox 5"/>
          <p:cNvSpPr txBox="1"/>
          <p:nvPr/>
        </p:nvSpPr>
        <p:spPr>
          <a:xfrm>
            <a:off x="8504583" y="4673600"/>
            <a:ext cx="3074504" cy="769441"/>
          </a:xfrm>
          <a:prstGeom prst="rect">
            <a:avLst/>
          </a:prstGeom>
          <a:noFill/>
        </p:spPr>
        <p:txBody>
          <a:bodyPr wrap="square" rtlCol="0">
            <a:spAutoFit/>
          </a:bodyPr>
          <a:lstStyle/>
          <a:p>
            <a:pPr algn="ctr"/>
            <a:r>
              <a:rPr lang="en-AU" sz="2200" dirty="0" smtClean="0">
                <a:solidFill>
                  <a:srgbClr val="008080"/>
                </a:solidFill>
                <a:latin typeface="Swiss 721 Roman" panose="020B0504020202020204" pitchFamily="34" charset="0"/>
              </a:rPr>
              <a:t>Leadership Profiles (2014)</a:t>
            </a:r>
            <a:endParaRPr lang="en-AU" sz="2200" dirty="0">
              <a:solidFill>
                <a:srgbClr val="008080"/>
              </a:solidFill>
              <a:latin typeface="Swiss 721 Roman" panose="020B0504020202020204" pitchFamily="34" charset="0"/>
            </a:endParaRPr>
          </a:p>
        </p:txBody>
      </p:sp>
      <p:grpSp>
        <p:nvGrpSpPr>
          <p:cNvPr id="12" name="Group 11"/>
          <p:cNvGrpSpPr/>
          <p:nvPr/>
        </p:nvGrpSpPr>
        <p:grpSpPr>
          <a:xfrm>
            <a:off x="7925175" y="3112855"/>
            <a:ext cx="247136" cy="234779"/>
            <a:chOff x="7925175" y="3112855"/>
            <a:chExt cx="247136" cy="234779"/>
          </a:xfrm>
        </p:grpSpPr>
        <p:sp>
          <p:nvSpPr>
            <p:cNvPr id="7" name="Oval 6"/>
            <p:cNvSpPr/>
            <p:nvPr/>
          </p:nvSpPr>
          <p:spPr>
            <a:xfrm>
              <a:off x="7925175" y="3112855"/>
              <a:ext cx="247136" cy="234779"/>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p:cNvSpPr/>
            <p:nvPr/>
          </p:nvSpPr>
          <p:spPr>
            <a:xfrm>
              <a:off x="7981026" y="3232149"/>
              <a:ext cx="135434" cy="3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p:cNvSpPr/>
            <p:nvPr/>
          </p:nvSpPr>
          <p:spPr>
            <a:xfrm>
              <a:off x="7981026" y="3178809"/>
              <a:ext cx="135434" cy="3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1736291864"/>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p:cNvSpPr txBox="1">
            <a:spLocks/>
          </p:cNvSpPr>
          <p:nvPr/>
        </p:nvSpPr>
        <p:spPr>
          <a:xfrm>
            <a:off x="838200" y="1825625"/>
            <a:ext cx="10515600" cy="4351338"/>
          </a:xfrm>
          <a:prstGeom prst="rect">
            <a:avLst/>
          </a:prstGeom>
        </p:spPr>
        <p:txBody>
          <a:bodyPr rtlCol="0">
            <a:normAutofit/>
          </a:bodyPr>
          <a:lstStyle>
            <a:lvl1pPr marL="342900" indent="-342900" algn="l" rtl="0" eaLnBrk="0" fontAlgn="base" hangingPunct="0">
              <a:lnSpc>
                <a:spcPct val="90000"/>
              </a:lnSpc>
              <a:spcBef>
                <a:spcPts val="1000"/>
              </a:spcBef>
              <a:spcAft>
                <a:spcPct val="0"/>
              </a:spcAft>
              <a:buFont typeface="Arial" panose="020B0604020202020204" pitchFamily="34" charset="0"/>
              <a:defRPr sz="2800" kern="1200">
                <a:solidFill>
                  <a:srgbClr val="3B3838"/>
                </a:solidFill>
                <a:latin typeface="Swiss 721 Roman" panose="020B0504020202020204" pitchFamily="34" charset="0"/>
                <a:ea typeface="MS PGothic"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3B3838"/>
                </a:solidFill>
                <a:latin typeface="Swiss 721 Roman" panose="020B0504020202020204" pitchFamily="34" charset="0"/>
                <a:ea typeface="MS PGothic" panose="020B0600070205080204" pitchFamily="34" charset="-128"/>
                <a:cs typeface="+mn-cs"/>
              </a:defRPr>
            </a:lvl2pPr>
            <a:lvl3pPr marL="1143000" indent="-228600" algn="l" rtl="0" eaLnBrk="0" fontAlgn="base" hangingPunct="0">
              <a:lnSpc>
                <a:spcPct val="90000"/>
              </a:lnSpc>
              <a:spcBef>
                <a:spcPts val="500"/>
              </a:spcBef>
              <a:spcAft>
                <a:spcPct val="0"/>
              </a:spcAft>
              <a:buFont typeface="Swiss 721 Roman" panose="020B0504020202020204" pitchFamily="34" charset="0"/>
              <a:buChar char="–"/>
              <a:defRPr sz="2000" kern="1200">
                <a:solidFill>
                  <a:srgbClr val="3B3838"/>
                </a:solidFill>
                <a:latin typeface="Swiss 721 Roman" panose="020B0504020202020204" pitchFamily="34" charset="0"/>
                <a:ea typeface="MS PGothic"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defRPr/>
            </a:pPr>
            <a:r>
              <a:rPr lang="en-US" dirty="0" smtClean="0"/>
              <a:t>The Profiles are a set of 80 statements that describe the leadership actions of principals as they progress to higher levels of proficiency. </a:t>
            </a:r>
          </a:p>
          <a:p>
            <a:pPr marL="0" indent="0">
              <a:defRPr/>
            </a:pPr>
            <a:endParaRPr lang="en-US" dirty="0" smtClean="0"/>
          </a:p>
          <a:p>
            <a:pPr marL="0" indent="0">
              <a:defRPr/>
            </a:pPr>
            <a:r>
              <a:rPr lang="en-US" dirty="0" smtClean="0"/>
              <a:t>They have been developed by the profession, for the profession. </a:t>
            </a:r>
            <a:endParaRPr lang="en-AU" dirty="0" smtClean="0"/>
          </a:p>
          <a:p>
            <a:pPr marL="0" indent="0" eaLnBrk="1" fontAlgn="auto" hangingPunct="1">
              <a:spcAft>
                <a:spcPts val="0"/>
              </a:spcAft>
              <a:defRPr/>
            </a:pPr>
            <a:endParaRPr lang="en-AU" dirty="0">
              <a:solidFill>
                <a:schemeClr val="bg2">
                  <a:lumMod val="25000"/>
                </a:schemeClr>
              </a:solidFill>
              <a:ea typeface="+mn-ea"/>
              <a:cs typeface="+mn-cs"/>
            </a:endParaRPr>
          </a:p>
        </p:txBody>
      </p:sp>
      <p:sp>
        <p:nvSpPr>
          <p:cNvPr id="9" name="Title 2"/>
          <p:cNvSpPr txBox="1">
            <a:spLocks/>
          </p:cNvSpPr>
          <p:nvPr/>
        </p:nvSpPr>
        <p:spPr>
          <a:xfrm>
            <a:off x="838200" y="-247133"/>
            <a:ext cx="10515600" cy="1567121"/>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r>
              <a:rPr lang="en-AU" altLang="en-US" dirty="0" smtClean="0">
                <a:solidFill>
                  <a:srgbClr val="007481"/>
                </a:solidFill>
                <a:latin typeface="Arial" panose="020B0604020202020204" pitchFamily="34" charset="0"/>
                <a:cs typeface="Arial" panose="020B0604020202020204" pitchFamily="34" charset="0"/>
              </a:rPr>
              <a:t>So, what exactly are the Profiles?</a:t>
            </a:r>
            <a:endParaRPr lang="en-AU" altLang="en-US" dirty="0" smtClean="0"/>
          </a:p>
        </p:txBody>
      </p:sp>
      <p:pic>
        <p:nvPicPr>
          <p:cNvPr id="1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10363" y="4365625"/>
            <a:ext cx="3525837"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965820"/>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982137"/>
            <a:ext cx="7537622" cy="450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2"/>
          <p:cNvSpPr txBox="1">
            <a:spLocks/>
          </p:cNvSpPr>
          <p:nvPr/>
        </p:nvSpPr>
        <p:spPr>
          <a:xfrm>
            <a:off x="838199" y="1652627"/>
            <a:ext cx="10258169" cy="4351338"/>
          </a:xfrm>
          <a:prstGeom prst="rect">
            <a:avLst/>
          </a:prstGeom>
        </p:spPr>
        <p:txBody>
          <a:bodyPr/>
          <a:lstStyle>
            <a:lvl1pPr marL="342900" indent="-342900" algn="l" rtl="0" eaLnBrk="0" fontAlgn="base" hangingPunct="0">
              <a:lnSpc>
                <a:spcPct val="90000"/>
              </a:lnSpc>
              <a:spcBef>
                <a:spcPts val="1000"/>
              </a:spcBef>
              <a:spcAft>
                <a:spcPct val="0"/>
              </a:spcAft>
              <a:buFont typeface="Arial" panose="020B0604020202020204" pitchFamily="34" charset="0"/>
              <a:defRPr sz="2800" kern="1200">
                <a:solidFill>
                  <a:srgbClr val="3B3838"/>
                </a:solidFill>
                <a:latin typeface="Swiss 721 Roman" panose="020B0504020202020204" pitchFamily="34" charset="0"/>
                <a:ea typeface="MS PGothic"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3B3838"/>
                </a:solidFill>
                <a:latin typeface="Swiss 721 Roman" panose="020B0504020202020204" pitchFamily="34" charset="0"/>
                <a:ea typeface="MS PGothic" panose="020B0600070205080204" pitchFamily="34" charset="-128"/>
                <a:cs typeface="+mn-cs"/>
              </a:defRPr>
            </a:lvl2pPr>
            <a:lvl3pPr marL="1143000" indent="-228600" algn="l" rtl="0" eaLnBrk="0" fontAlgn="base" hangingPunct="0">
              <a:lnSpc>
                <a:spcPct val="90000"/>
              </a:lnSpc>
              <a:spcBef>
                <a:spcPts val="500"/>
              </a:spcBef>
              <a:spcAft>
                <a:spcPct val="0"/>
              </a:spcAft>
              <a:buFont typeface="Swiss 721 Roman" panose="020B0504020202020204" pitchFamily="34" charset="0"/>
              <a:buChar char="–"/>
              <a:defRPr sz="2000" kern="1200">
                <a:solidFill>
                  <a:srgbClr val="3B3838"/>
                </a:solidFill>
                <a:latin typeface="Swiss 721 Roman" panose="020B0504020202020204" pitchFamily="34" charset="0"/>
                <a:ea typeface="MS PGothic"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eaLnBrk="1" fontAlgn="auto" hangingPunct="1">
              <a:spcAft>
                <a:spcPts val="0"/>
              </a:spcAft>
              <a:buClr>
                <a:srgbClr val="008080"/>
              </a:buClr>
              <a:buFont typeface="Arial" panose="020B0604020202020204" pitchFamily="34" charset="0"/>
              <a:buChar char="•"/>
              <a:defRPr/>
            </a:pPr>
            <a:r>
              <a:rPr lang="en-AU" dirty="0" smtClean="0">
                <a:solidFill>
                  <a:schemeClr val="bg2">
                    <a:lumMod val="25000"/>
                  </a:schemeClr>
                </a:solidFill>
              </a:rPr>
              <a:t>Comprehensive developmental framework, not a capability check list</a:t>
            </a:r>
          </a:p>
          <a:p>
            <a:pPr marL="457200" indent="-457200" eaLnBrk="1" fontAlgn="auto" hangingPunct="1">
              <a:spcAft>
                <a:spcPts val="0"/>
              </a:spcAft>
              <a:buClr>
                <a:srgbClr val="008080"/>
              </a:buClr>
              <a:buFont typeface="Arial" panose="020B0604020202020204" pitchFamily="34" charset="0"/>
              <a:buChar char="•"/>
              <a:defRPr/>
            </a:pPr>
            <a:r>
              <a:rPr lang="en-AU" dirty="0" smtClean="0">
                <a:solidFill>
                  <a:schemeClr val="bg2">
                    <a:lumMod val="25000"/>
                  </a:schemeClr>
                </a:solidFill>
              </a:rPr>
              <a:t>Acknowledge the dynamic nature of leadership</a:t>
            </a:r>
          </a:p>
          <a:p>
            <a:pPr marL="457200" indent="-457200" eaLnBrk="1" fontAlgn="auto" hangingPunct="1">
              <a:spcAft>
                <a:spcPts val="0"/>
              </a:spcAft>
              <a:buClr>
                <a:srgbClr val="008080"/>
              </a:buClr>
              <a:buFont typeface="Arial" panose="020B0604020202020204" pitchFamily="34" charset="0"/>
              <a:buChar char="•"/>
              <a:defRPr/>
            </a:pPr>
            <a:r>
              <a:rPr lang="en-AU" dirty="0" smtClean="0">
                <a:solidFill>
                  <a:schemeClr val="bg2">
                    <a:lumMod val="25000"/>
                  </a:schemeClr>
                </a:solidFill>
              </a:rPr>
              <a:t>Development pathways that can be seen through different lenses</a:t>
            </a:r>
          </a:p>
          <a:p>
            <a:pPr>
              <a:defRPr/>
            </a:pPr>
            <a:endParaRPr lang="en-AU" dirty="0"/>
          </a:p>
        </p:txBody>
      </p:sp>
      <p:sp>
        <p:nvSpPr>
          <p:cNvPr id="5" name="Title 1"/>
          <p:cNvSpPr txBox="1">
            <a:spLocks/>
          </p:cNvSpPr>
          <p:nvPr/>
        </p:nvSpPr>
        <p:spPr>
          <a:xfrm>
            <a:off x="838200" y="-17942"/>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pPr>
              <a:lnSpc>
                <a:spcPct val="100000"/>
              </a:lnSpc>
            </a:pPr>
            <a:r>
              <a:rPr lang="en-US" altLang="en-US" dirty="0" smtClean="0"/>
              <a:t>What do the Profiles do that’s different?</a:t>
            </a:r>
            <a:endParaRPr lang="en-AU" altLang="en-US" dirty="0" smtClean="0"/>
          </a:p>
        </p:txBody>
      </p:sp>
    </p:spTree>
    <p:extLst>
      <p:ext uri="{BB962C8B-B14F-4D97-AF65-F5344CB8AC3E}">
        <p14:creationId xmlns:p14="http://schemas.microsoft.com/office/powerpoint/2010/main" val="2957206294"/>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7225" y="3903751"/>
            <a:ext cx="30035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41436" y="1423513"/>
            <a:ext cx="4032250" cy="292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6838" y="2084388"/>
            <a:ext cx="3851276"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20221" y="2258625"/>
            <a:ext cx="3219450"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3"/>
          <p:cNvSpPr txBox="1">
            <a:spLocks noChangeArrowheads="1"/>
          </p:cNvSpPr>
          <p:nvPr/>
        </p:nvSpPr>
        <p:spPr bwMode="auto">
          <a:xfrm>
            <a:off x="3849688" y="5851613"/>
            <a:ext cx="1698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lgn="ctr">
              <a:lnSpc>
                <a:spcPct val="100000"/>
              </a:lnSpc>
              <a:spcBef>
                <a:spcPct val="0"/>
              </a:spcBef>
            </a:pPr>
            <a:r>
              <a:rPr lang="en-AU" altLang="en-US" sz="1400" b="1">
                <a:solidFill>
                  <a:srgbClr val="B5BD00"/>
                </a:solidFill>
                <a:latin typeface="Arial" panose="020B0604020202020204" pitchFamily="34" charset="0"/>
                <a:cs typeface="Arial" panose="020B0604020202020204" pitchFamily="34" charset="0"/>
              </a:rPr>
              <a:t>Coaching and mentoring </a:t>
            </a:r>
          </a:p>
        </p:txBody>
      </p:sp>
      <p:sp>
        <p:nvSpPr>
          <p:cNvPr id="7" name="TextBox 15"/>
          <p:cNvSpPr txBox="1">
            <a:spLocks noChangeArrowheads="1"/>
          </p:cNvSpPr>
          <p:nvPr/>
        </p:nvSpPr>
        <p:spPr bwMode="auto">
          <a:xfrm>
            <a:off x="6079009" y="1777613"/>
            <a:ext cx="2301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lgn="ctr">
              <a:lnSpc>
                <a:spcPct val="100000"/>
              </a:lnSpc>
              <a:spcBef>
                <a:spcPct val="0"/>
              </a:spcBef>
            </a:pPr>
            <a:r>
              <a:rPr lang="en-AU" altLang="en-US" sz="1400" b="1">
                <a:solidFill>
                  <a:srgbClr val="B5BD00"/>
                </a:solidFill>
                <a:latin typeface="Arial" panose="020B0604020202020204" pitchFamily="34" charset="0"/>
                <a:cs typeface="Arial" panose="020B0604020202020204" pitchFamily="34" charset="0"/>
              </a:rPr>
              <a:t>Talent development </a:t>
            </a:r>
          </a:p>
          <a:p>
            <a:pPr algn="ctr">
              <a:lnSpc>
                <a:spcPct val="100000"/>
              </a:lnSpc>
              <a:spcBef>
                <a:spcPct val="0"/>
              </a:spcBef>
            </a:pPr>
            <a:r>
              <a:rPr lang="en-AU" altLang="en-US" sz="1400" b="1">
                <a:solidFill>
                  <a:srgbClr val="B5BD00"/>
                </a:solidFill>
                <a:latin typeface="Arial" panose="020B0604020202020204" pitchFamily="34" charset="0"/>
                <a:cs typeface="Arial" panose="020B0604020202020204" pitchFamily="34" charset="0"/>
              </a:rPr>
              <a:t>and succession </a:t>
            </a:r>
          </a:p>
        </p:txBody>
      </p:sp>
      <p:sp>
        <p:nvSpPr>
          <p:cNvPr id="8" name="TextBox 16"/>
          <p:cNvSpPr txBox="1">
            <a:spLocks noChangeArrowheads="1"/>
          </p:cNvSpPr>
          <p:nvPr/>
        </p:nvSpPr>
        <p:spPr bwMode="auto">
          <a:xfrm>
            <a:off x="9428849" y="4157188"/>
            <a:ext cx="22574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lgn="ctr">
              <a:lnSpc>
                <a:spcPct val="100000"/>
              </a:lnSpc>
              <a:spcBef>
                <a:spcPct val="0"/>
              </a:spcBef>
            </a:pPr>
            <a:r>
              <a:rPr lang="en-AU" altLang="en-US" sz="1400" b="1">
                <a:solidFill>
                  <a:srgbClr val="B5BD00"/>
                </a:solidFill>
                <a:latin typeface="Arial" panose="020B0604020202020204" pitchFamily="34" charset="0"/>
                <a:cs typeface="Arial" panose="020B0604020202020204" pitchFamily="34" charset="0"/>
              </a:rPr>
              <a:t>Identifying professional learning for self and leadership team</a:t>
            </a:r>
          </a:p>
        </p:txBody>
      </p:sp>
      <p:sp>
        <p:nvSpPr>
          <p:cNvPr id="9" name="TextBox 17"/>
          <p:cNvSpPr txBox="1">
            <a:spLocks noChangeArrowheads="1"/>
          </p:cNvSpPr>
          <p:nvPr/>
        </p:nvSpPr>
        <p:spPr bwMode="auto">
          <a:xfrm>
            <a:off x="963613" y="4684713"/>
            <a:ext cx="17303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lgn="ctr">
              <a:lnSpc>
                <a:spcPct val="100000"/>
              </a:lnSpc>
              <a:spcBef>
                <a:spcPct val="0"/>
              </a:spcBef>
              <a:buFontTx/>
              <a:buNone/>
            </a:pPr>
            <a:r>
              <a:rPr lang="en-AU" altLang="en-US" sz="1400" b="1">
                <a:solidFill>
                  <a:srgbClr val="B5BD00"/>
                </a:solidFill>
                <a:latin typeface="Arial" panose="020B0604020202020204" pitchFamily="34" charset="0"/>
                <a:cs typeface="Arial" panose="020B0604020202020204" pitchFamily="34" charset="0"/>
              </a:rPr>
              <a:t>Self and leadership team reflection</a:t>
            </a:r>
          </a:p>
        </p:txBody>
      </p:sp>
      <p:sp>
        <p:nvSpPr>
          <p:cNvPr id="10" name="Title 3"/>
          <p:cNvSpPr txBox="1">
            <a:spLocks/>
          </p:cNvSpPr>
          <p:nvPr/>
        </p:nvSpPr>
        <p:spPr>
          <a:xfrm>
            <a:off x="838200" y="-17939"/>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r>
              <a:rPr lang="en-AU" altLang="en-US" dirty="0" smtClean="0">
                <a:solidFill>
                  <a:srgbClr val="007481"/>
                </a:solidFill>
                <a:latin typeface="Arial" panose="020B0604020202020204" pitchFamily="34" charset="0"/>
                <a:cs typeface="Arial" panose="020B0604020202020204" pitchFamily="34" charset="0"/>
              </a:rPr>
              <a:t>For current and aspiring principals </a:t>
            </a:r>
            <a:endParaRPr lang="en-AU" altLang="en-US" dirty="0" smtClean="0"/>
          </a:p>
        </p:txBody>
      </p:sp>
    </p:spTree>
    <p:extLst>
      <p:ext uri="{BB962C8B-B14F-4D97-AF65-F5344CB8AC3E}">
        <p14:creationId xmlns:p14="http://schemas.microsoft.com/office/powerpoint/2010/main" val="114909031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838200" y="-17937"/>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r>
              <a:rPr lang="en-AU" altLang="en-US" dirty="0" smtClean="0">
                <a:solidFill>
                  <a:srgbClr val="007481"/>
                </a:solidFill>
                <a:latin typeface="Arial" panose="020B0604020202020204" pitchFamily="34" charset="0"/>
                <a:cs typeface="Arial" panose="020B0604020202020204" pitchFamily="34" charset="0"/>
              </a:rPr>
              <a:t>For system leaders</a:t>
            </a:r>
            <a:endParaRPr lang="en-AU" altLang="en-US" dirty="0" smtClean="0"/>
          </a:p>
        </p:txBody>
      </p:sp>
      <p:pic>
        <p:nvPicPr>
          <p:cNvPr id="3"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6319" y="1293576"/>
            <a:ext cx="2627313" cy="190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7770" y="3502025"/>
            <a:ext cx="2636837" cy="178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
          <p:cNvSpPr txBox="1">
            <a:spLocks noChangeArrowheads="1"/>
          </p:cNvSpPr>
          <p:nvPr/>
        </p:nvSpPr>
        <p:spPr bwMode="auto">
          <a:xfrm>
            <a:off x="3461545" y="5137150"/>
            <a:ext cx="31892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lgn="ctr">
              <a:lnSpc>
                <a:spcPct val="100000"/>
              </a:lnSpc>
              <a:spcBef>
                <a:spcPct val="0"/>
              </a:spcBef>
              <a:buFontTx/>
              <a:buNone/>
            </a:pPr>
            <a:r>
              <a:rPr lang="en-AU" altLang="en-US" sz="1400" b="1">
                <a:solidFill>
                  <a:srgbClr val="B5BD00"/>
                </a:solidFill>
                <a:latin typeface="Arial" panose="020B0604020202020204" pitchFamily="34" charset="0"/>
                <a:cs typeface="Arial" panose="020B0604020202020204" pitchFamily="34" charset="0"/>
              </a:rPr>
              <a:t>Identifying professional learning for individuals and groups</a:t>
            </a:r>
          </a:p>
        </p:txBody>
      </p:sp>
      <p:sp>
        <p:nvSpPr>
          <p:cNvPr id="6" name="TextBox 10"/>
          <p:cNvSpPr txBox="1">
            <a:spLocks noChangeArrowheads="1"/>
          </p:cNvSpPr>
          <p:nvPr/>
        </p:nvSpPr>
        <p:spPr bwMode="auto">
          <a:xfrm>
            <a:off x="6374607" y="3082689"/>
            <a:ext cx="2090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lgn="ctr">
              <a:lnSpc>
                <a:spcPct val="100000"/>
              </a:lnSpc>
              <a:spcBef>
                <a:spcPct val="0"/>
              </a:spcBef>
              <a:buFontTx/>
              <a:buNone/>
            </a:pPr>
            <a:r>
              <a:rPr lang="en-AU" altLang="en-US" sz="1400" b="1" dirty="0">
                <a:solidFill>
                  <a:srgbClr val="B5BD00"/>
                </a:solidFill>
                <a:latin typeface="Arial" panose="020B0604020202020204" pitchFamily="34" charset="0"/>
                <a:cs typeface="Arial" panose="020B0604020202020204" pitchFamily="34" charset="0"/>
              </a:rPr>
              <a:t>Selection and recruitment</a:t>
            </a:r>
          </a:p>
        </p:txBody>
      </p:sp>
      <p:pic>
        <p:nvPicPr>
          <p:cNvPr id="7"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5035" y="1654175"/>
            <a:ext cx="4181475"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3"/>
          <p:cNvSpPr txBox="1">
            <a:spLocks noChangeArrowheads="1"/>
          </p:cNvSpPr>
          <p:nvPr/>
        </p:nvSpPr>
        <p:spPr bwMode="auto">
          <a:xfrm>
            <a:off x="1061777" y="4565650"/>
            <a:ext cx="18478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lgn="ctr">
              <a:lnSpc>
                <a:spcPct val="100000"/>
              </a:lnSpc>
              <a:spcBef>
                <a:spcPct val="0"/>
              </a:spcBef>
              <a:buFontTx/>
              <a:buNone/>
            </a:pPr>
            <a:r>
              <a:rPr lang="en-AU" altLang="en-US" sz="1400" b="1">
                <a:solidFill>
                  <a:srgbClr val="AEB327"/>
                </a:solidFill>
                <a:latin typeface="Arial" panose="020B0604020202020204" pitchFamily="34" charset="0"/>
                <a:cs typeface="Arial" panose="020B0604020202020204" pitchFamily="34" charset="0"/>
              </a:rPr>
              <a:t>Performance and development</a:t>
            </a:r>
          </a:p>
        </p:txBody>
      </p:sp>
      <p:sp>
        <p:nvSpPr>
          <p:cNvPr id="9" name="TextBox 7"/>
          <p:cNvSpPr txBox="1">
            <a:spLocks noChangeArrowheads="1"/>
          </p:cNvSpPr>
          <p:nvPr/>
        </p:nvSpPr>
        <p:spPr bwMode="auto">
          <a:xfrm>
            <a:off x="9337415" y="2529683"/>
            <a:ext cx="21304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lgn="ctr">
              <a:lnSpc>
                <a:spcPct val="100000"/>
              </a:lnSpc>
              <a:spcBef>
                <a:spcPct val="0"/>
              </a:spcBef>
              <a:buFontTx/>
              <a:buNone/>
            </a:pPr>
            <a:r>
              <a:rPr lang="en-AU" altLang="en-US" sz="1400" b="1" dirty="0">
                <a:solidFill>
                  <a:srgbClr val="B5BD00"/>
                </a:solidFill>
                <a:latin typeface="Arial" panose="020B0604020202020204" pitchFamily="34" charset="0"/>
                <a:cs typeface="Arial" panose="020B0604020202020204" pitchFamily="34" charset="0"/>
              </a:rPr>
              <a:t>Talent development and succession </a:t>
            </a:r>
          </a:p>
        </p:txBody>
      </p:sp>
      <p:pic>
        <p:nvPicPr>
          <p:cNvPr id="10"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77746" y="2918620"/>
            <a:ext cx="4449763" cy="317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194412"/>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24091" y="1613759"/>
            <a:ext cx="2885855" cy="3934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Content Placeholder 1"/>
          <p:cNvSpPr txBox="1">
            <a:spLocks/>
          </p:cNvSpPr>
          <p:nvPr/>
        </p:nvSpPr>
        <p:spPr bwMode="auto">
          <a:xfrm>
            <a:off x="4899025" y="2701733"/>
            <a:ext cx="5880100" cy="259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r>
              <a:rPr lang="en-AU" altLang="en-US" sz="3200" i="1" dirty="0">
                <a:solidFill>
                  <a:srgbClr val="80379B"/>
                </a:solidFill>
              </a:rPr>
              <a:t>Everyone wants to change the world, no one wants to change themselves. </a:t>
            </a:r>
            <a:endParaRPr lang="en-AU" altLang="en-US" i="1" dirty="0">
              <a:solidFill>
                <a:srgbClr val="80379B"/>
              </a:solidFill>
            </a:endParaRPr>
          </a:p>
          <a:p>
            <a:pPr algn="r" eaLnBrk="1" hangingPunct="1"/>
            <a:r>
              <a:rPr lang="en-US" altLang="en-US" sz="2000" dirty="0">
                <a:solidFill>
                  <a:srgbClr val="80379B"/>
                </a:solidFill>
              </a:rPr>
              <a:t> – </a:t>
            </a:r>
            <a:r>
              <a:rPr lang="en-AU" altLang="en-US" sz="2000" dirty="0">
                <a:solidFill>
                  <a:srgbClr val="80379B"/>
                </a:solidFill>
              </a:rPr>
              <a:t>Leo Tolstoy</a:t>
            </a:r>
          </a:p>
          <a:p>
            <a:pPr eaLnBrk="1" hangingPunct="1"/>
            <a:r>
              <a:rPr lang="en-AU" altLang="en-US" i="1" dirty="0"/>
              <a:t> </a:t>
            </a:r>
            <a:endParaRPr lang="en-AU" altLang="en-US" dirty="0"/>
          </a:p>
          <a:p>
            <a:pPr eaLnBrk="1" hangingPunct="1"/>
            <a:endParaRPr lang="en-AU" altLang="en-US" dirty="0"/>
          </a:p>
        </p:txBody>
      </p:sp>
      <p:pic>
        <p:nvPicPr>
          <p:cNvPr id="56324"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59288" y="2527602"/>
            <a:ext cx="439737"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17936"/>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pPr eaLnBrk="1" hangingPunct="1"/>
            <a:r>
              <a:rPr lang="en-US" altLang="en-US" dirty="0" smtClean="0">
                <a:solidFill>
                  <a:srgbClr val="007377"/>
                </a:solidFill>
              </a:rPr>
              <a:t>Model of Behaviour change</a:t>
            </a:r>
            <a:endParaRPr lang="en-AU" altLang="en-US" dirty="0" smtClean="0"/>
          </a:p>
        </p:txBody>
      </p:sp>
      <p:sp>
        <p:nvSpPr>
          <p:cNvPr id="3" name="TextBox 4"/>
          <p:cNvSpPr txBox="1">
            <a:spLocks noChangeArrowheads="1"/>
          </p:cNvSpPr>
          <p:nvPr/>
        </p:nvSpPr>
        <p:spPr bwMode="auto">
          <a:xfrm>
            <a:off x="7456488" y="5903913"/>
            <a:ext cx="5221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lnSpc>
                <a:spcPct val="100000"/>
              </a:lnSpc>
              <a:spcBef>
                <a:spcPct val="0"/>
              </a:spcBef>
              <a:buFontTx/>
              <a:buNone/>
            </a:pPr>
            <a:endParaRPr lang="en-AU" altLang="en-US" sz="1400">
              <a:solidFill>
                <a:schemeClr val="tx1"/>
              </a:solidFill>
              <a:latin typeface="Calibri" panose="020F0502020204030204" pitchFamily="34" charset="0"/>
            </a:endParaRPr>
          </a:p>
        </p:txBody>
      </p:sp>
      <p:pic>
        <p:nvPicPr>
          <p:cNvPr id="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682" y="2593288"/>
            <a:ext cx="11256962" cy="1190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555477"/>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5583"/>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r>
              <a:rPr lang="en-US" altLang="en-US" dirty="0" smtClean="0">
                <a:solidFill>
                  <a:srgbClr val="007377"/>
                </a:solidFill>
              </a:rPr>
              <a:t>Awareness</a:t>
            </a:r>
            <a:endParaRPr lang="en-AU" altLang="en-US" dirty="0" smtClean="0"/>
          </a:p>
        </p:txBody>
      </p:sp>
      <p:sp>
        <p:nvSpPr>
          <p:cNvPr id="3" name="Rectangle 2"/>
          <p:cNvSpPr/>
          <p:nvPr/>
        </p:nvSpPr>
        <p:spPr>
          <a:xfrm>
            <a:off x="1190625" y="3057525"/>
            <a:ext cx="1447800" cy="333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pic>
        <p:nvPicPr>
          <p:cNvPr id="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5944" y="1712140"/>
            <a:ext cx="11929690" cy="126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976178" y="1669235"/>
            <a:ext cx="9464564" cy="2609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grpSp>
        <p:nvGrpSpPr>
          <p:cNvPr id="14" name="Group 13"/>
          <p:cNvGrpSpPr/>
          <p:nvPr/>
        </p:nvGrpSpPr>
        <p:grpSpPr>
          <a:xfrm>
            <a:off x="512028" y="3346621"/>
            <a:ext cx="10213637" cy="2208137"/>
            <a:chOff x="512028" y="3346621"/>
            <a:chExt cx="10213637" cy="2208137"/>
          </a:xfrm>
        </p:grpSpPr>
        <p:sp>
          <p:nvSpPr>
            <p:cNvPr id="10" name="Flowchart: Alternate Process 9"/>
            <p:cNvSpPr/>
            <p:nvPr/>
          </p:nvSpPr>
          <p:spPr>
            <a:xfrm>
              <a:off x="2187145" y="3800432"/>
              <a:ext cx="8538520" cy="1754326"/>
            </a:xfrm>
            <a:prstGeom prst="flowChartAlternateProcess">
              <a:avLst/>
            </a:prstGeom>
            <a:solidFill>
              <a:schemeClr val="bg1"/>
            </a:solidFill>
            <a:ln w="53975">
              <a:solidFill>
                <a:srgbClr val="B5B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Flowchart: Alternate Process 8"/>
            <p:cNvSpPr/>
            <p:nvPr/>
          </p:nvSpPr>
          <p:spPr>
            <a:xfrm>
              <a:off x="512028" y="3346621"/>
              <a:ext cx="2236573" cy="964312"/>
            </a:xfrm>
            <a:prstGeom prst="flowChartAlternateProcess">
              <a:avLst/>
            </a:prstGeom>
            <a:solidFill>
              <a:srgbClr val="B5BD00"/>
            </a:solidFill>
            <a:ln w="50800">
              <a:solidFill>
                <a:srgbClr val="00808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AU" sz="3600" b="1" dirty="0" smtClean="0">
                  <a:solidFill>
                    <a:schemeClr val="bg1"/>
                  </a:solidFill>
                </a:rPr>
                <a:t>EXAMPLE</a:t>
              </a:r>
              <a:endParaRPr lang="en-AU" sz="3600" b="1" dirty="0">
                <a:solidFill>
                  <a:schemeClr val="bg1"/>
                </a:solidFill>
              </a:endParaRPr>
            </a:p>
          </p:txBody>
        </p:sp>
        <p:sp>
          <p:nvSpPr>
            <p:cNvPr id="11" name="TextBox 10"/>
            <p:cNvSpPr txBox="1"/>
            <p:nvPr/>
          </p:nvSpPr>
          <p:spPr>
            <a:xfrm>
              <a:off x="2916195" y="3987980"/>
              <a:ext cx="7397566" cy="1323439"/>
            </a:xfrm>
            <a:prstGeom prst="rect">
              <a:avLst/>
            </a:prstGeom>
            <a:noFill/>
          </p:spPr>
          <p:txBody>
            <a:bodyPr wrap="square" rtlCol="0">
              <a:spAutoFit/>
            </a:bodyPr>
            <a:lstStyle/>
            <a:p>
              <a:pPr algn="just"/>
              <a:r>
                <a:rPr lang="en-GB" sz="2000" dirty="0" smtClean="0">
                  <a:solidFill>
                    <a:srgbClr val="008080"/>
                  </a:solidFill>
                  <a:latin typeface="Swiss 721 Roman" panose="020B0504020202020204" pitchFamily="34" charset="0"/>
                </a:rPr>
                <a:t>Ben </a:t>
              </a:r>
              <a:r>
                <a:rPr lang="en-GB" sz="2000" dirty="0">
                  <a:solidFill>
                    <a:srgbClr val="008080"/>
                  </a:solidFill>
                  <a:latin typeface="Swiss 721 Roman" panose="020B0504020202020204" pitchFamily="34" charset="0"/>
                </a:rPr>
                <a:t>has always struggled with giving feedback to under-performing staff. He has become aware that, in his new role, he will need to engage in these difficult conversations to embed his leadership and bring about whole-school improvement.</a:t>
              </a:r>
              <a:endParaRPr lang="en-AU" sz="2000" dirty="0">
                <a:solidFill>
                  <a:srgbClr val="008080"/>
                </a:solidFill>
                <a:latin typeface="Swiss 721 Roman" panose="020B0504020202020204" pitchFamily="34" charset="0"/>
              </a:endParaRPr>
            </a:p>
          </p:txBody>
        </p:sp>
      </p:grpSp>
    </p:spTree>
    <p:extLst>
      <p:ext uri="{BB962C8B-B14F-4D97-AF65-F5344CB8AC3E}">
        <p14:creationId xmlns:p14="http://schemas.microsoft.com/office/powerpoint/2010/main" val="2909828919"/>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17935"/>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r>
              <a:rPr lang="en-US" altLang="en-US" dirty="0" smtClean="0">
                <a:solidFill>
                  <a:srgbClr val="007377"/>
                </a:solidFill>
              </a:rPr>
              <a:t>Attitude</a:t>
            </a:r>
            <a:endParaRPr lang="en-AU" altLang="en-US" dirty="0" smtClean="0"/>
          </a:p>
        </p:txBody>
      </p:sp>
      <p:sp>
        <p:nvSpPr>
          <p:cNvPr id="3" name="Rectangle 2"/>
          <p:cNvSpPr/>
          <p:nvPr/>
        </p:nvSpPr>
        <p:spPr>
          <a:xfrm>
            <a:off x="3562350" y="3086100"/>
            <a:ext cx="1447800" cy="333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pic>
        <p:nvPicPr>
          <p:cNvPr id="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6106" y="1789972"/>
            <a:ext cx="11741380" cy="1242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139014" y="1564546"/>
            <a:ext cx="6978472" cy="2609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grpSp>
        <p:nvGrpSpPr>
          <p:cNvPr id="14" name="Group 13"/>
          <p:cNvGrpSpPr/>
          <p:nvPr/>
        </p:nvGrpSpPr>
        <p:grpSpPr>
          <a:xfrm>
            <a:off x="820947" y="3514415"/>
            <a:ext cx="9793505" cy="2589822"/>
            <a:chOff x="944517" y="3514415"/>
            <a:chExt cx="9793505" cy="2589822"/>
          </a:xfrm>
        </p:grpSpPr>
        <p:sp>
          <p:nvSpPr>
            <p:cNvPr id="10" name="Flowchart: Alternate Process 9"/>
            <p:cNvSpPr/>
            <p:nvPr/>
          </p:nvSpPr>
          <p:spPr>
            <a:xfrm>
              <a:off x="2199502" y="3931154"/>
              <a:ext cx="8538520" cy="2173083"/>
            </a:xfrm>
            <a:prstGeom prst="flowChartAlternateProcess">
              <a:avLst/>
            </a:prstGeom>
            <a:solidFill>
              <a:schemeClr val="bg1"/>
            </a:solidFill>
            <a:ln w="53975">
              <a:solidFill>
                <a:srgbClr val="B5B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Flowchart: Alternate Process 10"/>
            <p:cNvSpPr/>
            <p:nvPr/>
          </p:nvSpPr>
          <p:spPr>
            <a:xfrm>
              <a:off x="944517" y="3514415"/>
              <a:ext cx="2236573" cy="964312"/>
            </a:xfrm>
            <a:prstGeom prst="flowChartAlternateProcess">
              <a:avLst/>
            </a:prstGeom>
            <a:solidFill>
              <a:srgbClr val="B5BD00"/>
            </a:solidFill>
            <a:ln w="50800">
              <a:solidFill>
                <a:srgbClr val="00808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AU" sz="3600" b="1" dirty="0" smtClean="0">
                  <a:solidFill>
                    <a:schemeClr val="bg1"/>
                  </a:solidFill>
                </a:rPr>
                <a:t>EXAMPLE</a:t>
              </a:r>
              <a:endParaRPr lang="en-AU" sz="3600" b="1" dirty="0">
                <a:solidFill>
                  <a:schemeClr val="bg1"/>
                </a:solidFill>
              </a:endParaRPr>
            </a:p>
          </p:txBody>
        </p:sp>
        <p:sp>
          <p:nvSpPr>
            <p:cNvPr id="12" name="TextBox 11"/>
            <p:cNvSpPr txBox="1"/>
            <p:nvPr/>
          </p:nvSpPr>
          <p:spPr>
            <a:xfrm>
              <a:off x="3265014" y="3982776"/>
              <a:ext cx="7061104" cy="1938992"/>
            </a:xfrm>
            <a:prstGeom prst="rect">
              <a:avLst/>
            </a:prstGeom>
            <a:noFill/>
          </p:spPr>
          <p:txBody>
            <a:bodyPr wrap="square" rtlCol="0">
              <a:spAutoFit/>
            </a:bodyPr>
            <a:lstStyle/>
            <a:p>
              <a:pPr algn="just"/>
              <a:r>
                <a:rPr lang="en-GB" sz="2000" dirty="0">
                  <a:solidFill>
                    <a:srgbClr val="008080"/>
                  </a:solidFill>
                  <a:latin typeface="Swiss 721 Roman" panose="020B0504020202020204" pitchFamily="34" charset="0"/>
                </a:rPr>
                <a:t>Ben is determined to overcome his reluctance to say what he is thinking and stop skirting around difficult issues. He feels that, in the past, he has not been sufficiently honest and direct with staff. His commitment to becoming an effective leader has given him the drive and confidence to believe he can tackle this reluctance. </a:t>
              </a:r>
              <a:endParaRPr lang="en-AU" sz="2000" dirty="0">
                <a:solidFill>
                  <a:srgbClr val="008080"/>
                </a:solidFill>
                <a:latin typeface="Swiss 721 Roman" panose="020B0504020202020204" pitchFamily="34" charset="0"/>
              </a:endParaRPr>
            </a:p>
          </p:txBody>
        </p:sp>
      </p:grpSp>
    </p:spTree>
    <p:extLst>
      <p:ext uri="{BB962C8B-B14F-4D97-AF65-F5344CB8AC3E}">
        <p14:creationId xmlns:p14="http://schemas.microsoft.com/office/powerpoint/2010/main" val="3908074095"/>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17936"/>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r>
              <a:rPr lang="en-US" altLang="en-US" dirty="0" smtClean="0">
                <a:solidFill>
                  <a:srgbClr val="007377"/>
                </a:solidFill>
              </a:rPr>
              <a:t>Knowledge</a:t>
            </a:r>
            <a:endParaRPr lang="en-AU" altLang="en-US" dirty="0" smtClean="0"/>
          </a:p>
        </p:txBody>
      </p:sp>
      <p:sp>
        <p:nvSpPr>
          <p:cNvPr id="3" name="Rectangle 2"/>
          <p:cNvSpPr/>
          <p:nvPr/>
        </p:nvSpPr>
        <p:spPr>
          <a:xfrm>
            <a:off x="5924550" y="3105150"/>
            <a:ext cx="1447800" cy="333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pic>
        <p:nvPicPr>
          <p:cNvPr id="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262" y="1777739"/>
            <a:ext cx="11728576"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7545605" y="1552314"/>
            <a:ext cx="4502233" cy="2609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grpSp>
        <p:nvGrpSpPr>
          <p:cNvPr id="13" name="Group 12"/>
          <p:cNvGrpSpPr/>
          <p:nvPr/>
        </p:nvGrpSpPr>
        <p:grpSpPr>
          <a:xfrm>
            <a:off x="398746" y="3376740"/>
            <a:ext cx="10090084" cy="2580807"/>
            <a:chOff x="275176" y="3438525"/>
            <a:chExt cx="10090084" cy="2580807"/>
          </a:xfrm>
        </p:grpSpPr>
        <p:sp>
          <p:nvSpPr>
            <p:cNvPr id="10" name="Flowchart: Alternate Process 9"/>
            <p:cNvSpPr/>
            <p:nvPr/>
          </p:nvSpPr>
          <p:spPr>
            <a:xfrm>
              <a:off x="1826740" y="3866340"/>
              <a:ext cx="8538520" cy="2152992"/>
            </a:xfrm>
            <a:prstGeom prst="flowChartAlternateProcess">
              <a:avLst/>
            </a:prstGeom>
            <a:solidFill>
              <a:schemeClr val="bg1"/>
            </a:solidFill>
            <a:ln w="53975">
              <a:solidFill>
                <a:srgbClr val="B5B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Flowchart: Alternate Process 10"/>
            <p:cNvSpPr/>
            <p:nvPr/>
          </p:nvSpPr>
          <p:spPr>
            <a:xfrm>
              <a:off x="275176" y="3438525"/>
              <a:ext cx="2236573" cy="964312"/>
            </a:xfrm>
            <a:prstGeom prst="flowChartAlternateProcess">
              <a:avLst/>
            </a:prstGeom>
            <a:solidFill>
              <a:srgbClr val="B5BD00"/>
            </a:solidFill>
            <a:ln w="50800">
              <a:solidFill>
                <a:srgbClr val="00808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AU" sz="3600" b="1" dirty="0" smtClean="0">
                  <a:solidFill>
                    <a:schemeClr val="bg1"/>
                  </a:solidFill>
                </a:rPr>
                <a:t>EXAMPLE</a:t>
              </a:r>
              <a:endParaRPr lang="en-AU" sz="3600" b="1" dirty="0">
                <a:solidFill>
                  <a:schemeClr val="bg1"/>
                </a:solidFill>
              </a:endParaRPr>
            </a:p>
          </p:txBody>
        </p:sp>
        <p:sp>
          <p:nvSpPr>
            <p:cNvPr id="12" name="TextBox 11"/>
            <p:cNvSpPr txBox="1"/>
            <p:nvPr/>
          </p:nvSpPr>
          <p:spPr>
            <a:xfrm>
              <a:off x="2696603" y="3953440"/>
              <a:ext cx="7411224" cy="1938992"/>
            </a:xfrm>
            <a:prstGeom prst="rect">
              <a:avLst/>
            </a:prstGeom>
            <a:noFill/>
          </p:spPr>
          <p:txBody>
            <a:bodyPr wrap="square" rtlCol="0">
              <a:spAutoFit/>
            </a:bodyPr>
            <a:lstStyle/>
            <a:p>
              <a:r>
                <a:rPr lang="en-GB" sz="2000" dirty="0">
                  <a:solidFill>
                    <a:srgbClr val="008080"/>
                  </a:solidFill>
                  <a:latin typeface="Swiss 721 Roman" panose="020B0504020202020204" pitchFamily="34" charset="0"/>
                </a:rPr>
                <a:t>To build his knowledge about providing negative feedback, Ben uses the online Leadership Profiles resources to explore how to develop his interpersonal skills and relationships with others. In his research, he comes across ‘Fierce Conversations’ by Susan Scott and finds the case studies and exercises are really helpful in planning what he is going to do. </a:t>
              </a:r>
              <a:endParaRPr lang="en-AU" sz="2000" dirty="0">
                <a:solidFill>
                  <a:srgbClr val="008080"/>
                </a:solidFill>
                <a:latin typeface="Swiss 721 Roman" panose="020B0504020202020204" pitchFamily="34" charset="0"/>
              </a:endParaRPr>
            </a:p>
          </p:txBody>
        </p:sp>
      </p:grpSp>
    </p:spTree>
    <p:extLst>
      <p:ext uri="{BB962C8B-B14F-4D97-AF65-F5344CB8AC3E}">
        <p14:creationId xmlns:p14="http://schemas.microsoft.com/office/powerpoint/2010/main" val="1886391529"/>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86619" y="-3714"/>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r>
              <a:rPr lang="en-US" altLang="en-US" dirty="0" smtClean="0">
                <a:solidFill>
                  <a:srgbClr val="007377"/>
                </a:solidFill>
              </a:rPr>
              <a:t>Action</a:t>
            </a:r>
            <a:endParaRPr lang="en-AU" altLang="en-US" dirty="0" smtClean="0"/>
          </a:p>
        </p:txBody>
      </p:sp>
      <p:sp>
        <p:nvSpPr>
          <p:cNvPr id="3" name="Rectangle 2"/>
          <p:cNvSpPr/>
          <p:nvPr/>
        </p:nvSpPr>
        <p:spPr>
          <a:xfrm>
            <a:off x="8248650" y="3038475"/>
            <a:ext cx="1447800" cy="333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pic>
        <p:nvPicPr>
          <p:cNvPr id="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0471" y="1740667"/>
            <a:ext cx="11642080"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9994046" y="1515242"/>
            <a:ext cx="2078506" cy="2609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grpSp>
        <p:nvGrpSpPr>
          <p:cNvPr id="13" name="Group 12"/>
          <p:cNvGrpSpPr/>
          <p:nvPr/>
        </p:nvGrpSpPr>
        <p:grpSpPr>
          <a:xfrm>
            <a:off x="660313" y="3485079"/>
            <a:ext cx="9793505" cy="2171066"/>
            <a:chOff x="376106" y="3485079"/>
            <a:chExt cx="9793505" cy="2171066"/>
          </a:xfrm>
        </p:grpSpPr>
        <p:sp>
          <p:nvSpPr>
            <p:cNvPr id="10" name="Flowchart: Alternate Process 9"/>
            <p:cNvSpPr/>
            <p:nvPr/>
          </p:nvSpPr>
          <p:spPr>
            <a:xfrm>
              <a:off x="1631091" y="3901819"/>
              <a:ext cx="8538520" cy="1754326"/>
            </a:xfrm>
            <a:prstGeom prst="flowChartAlternateProcess">
              <a:avLst/>
            </a:prstGeom>
            <a:solidFill>
              <a:schemeClr val="bg1"/>
            </a:solidFill>
            <a:ln w="53975">
              <a:solidFill>
                <a:srgbClr val="B5B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Flowchart: Alternate Process 10"/>
            <p:cNvSpPr/>
            <p:nvPr/>
          </p:nvSpPr>
          <p:spPr>
            <a:xfrm>
              <a:off x="376106" y="3485079"/>
              <a:ext cx="2236573" cy="964312"/>
            </a:xfrm>
            <a:prstGeom prst="flowChartAlternateProcess">
              <a:avLst/>
            </a:prstGeom>
            <a:solidFill>
              <a:srgbClr val="B5BD00"/>
            </a:solidFill>
            <a:ln w="50800">
              <a:solidFill>
                <a:srgbClr val="00808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AU" sz="3600" b="1" dirty="0" smtClean="0">
                  <a:solidFill>
                    <a:schemeClr val="bg1"/>
                  </a:solidFill>
                </a:rPr>
                <a:t>EXAMPLE</a:t>
              </a:r>
              <a:endParaRPr lang="en-AU" sz="3600" b="1" dirty="0">
                <a:solidFill>
                  <a:schemeClr val="bg1"/>
                </a:solidFill>
              </a:endParaRPr>
            </a:p>
          </p:txBody>
        </p:sp>
        <p:sp>
          <p:nvSpPr>
            <p:cNvPr id="12" name="TextBox 11"/>
            <p:cNvSpPr txBox="1"/>
            <p:nvPr/>
          </p:nvSpPr>
          <p:spPr>
            <a:xfrm>
              <a:off x="2696603" y="4085882"/>
              <a:ext cx="7297443" cy="1323439"/>
            </a:xfrm>
            <a:prstGeom prst="rect">
              <a:avLst/>
            </a:prstGeom>
            <a:noFill/>
          </p:spPr>
          <p:txBody>
            <a:bodyPr wrap="square" rtlCol="0">
              <a:spAutoFit/>
            </a:bodyPr>
            <a:lstStyle/>
            <a:p>
              <a:r>
                <a:rPr lang="en-GB" sz="2000" dirty="0">
                  <a:solidFill>
                    <a:srgbClr val="008080"/>
                  </a:solidFill>
                  <a:latin typeface="Swiss 721 Roman" panose="020B0504020202020204" pitchFamily="34" charset="0"/>
                </a:rPr>
                <a:t>Ben discusses the approach he plans to take with his mentor and begins by tackling an issue that has been troubling him since he arrived at the school – the </a:t>
              </a:r>
              <a:r>
                <a:rPr lang="en-GB" sz="2000" dirty="0" smtClean="0">
                  <a:solidFill>
                    <a:srgbClr val="008080"/>
                  </a:solidFill>
                  <a:latin typeface="Swiss 721 Roman" panose="020B0504020202020204" pitchFamily="34" charset="0"/>
                </a:rPr>
                <a:t>lack of punctuality of </a:t>
              </a:r>
              <a:r>
                <a:rPr lang="en-GB" sz="2000" dirty="0">
                  <a:solidFill>
                    <a:srgbClr val="008080"/>
                  </a:solidFill>
                  <a:latin typeface="Swiss 721 Roman" panose="020B0504020202020204" pitchFamily="34" charset="0"/>
                </a:rPr>
                <a:t>two members of staff. </a:t>
              </a:r>
              <a:endParaRPr lang="en-AU" sz="2000" dirty="0">
                <a:solidFill>
                  <a:srgbClr val="008080"/>
                </a:solidFill>
                <a:latin typeface="Swiss 721 Roman" panose="020B0504020202020204" pitchFamily="34" charset="0"/>
              </a:endParaRPr>
            </a:p>
          </p:txBody>
        </p:sp>
      </p:grpSp>
    </p:spTree>
    <p:extLst>
      <p:ext uri="{BB962C8B-B14F-4D97-AF65-F5344CB8AC3E}">
        <p14:creationId xmlns:p14="http://schemas.microsoft.com/office/powerpoint/2010/main" val="2315408392"/>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38200" y="-17936"/>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r>
              <a:rPr lang="en-US" altLang="en-US" dirty="0" smtClean="0">
                <a:solidFill>
                  <a:srgbClr val="007377"/>
                </a:solidFill>
              </a:rPr>
              <a:t>Behaviour change</a:t>
            </a:r>
            <a:endParaRPr lang="en-AU" altLang="en-US" dirty="0" smtClean="0"/>
          </a:p>
        </p:txBody>
      </p:sp>
      <p:pic>
        <p:nvPicPr>
          <p:cNvPr id="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7479" y="1691242"/>
            <a:ext cx="11605008" cy="122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p:nvPr/>
        </p:nvGrpSpPr>
        <p:grpSpPr>
          <a:xfrm>
            <a:off x="573816" y="3472722"/>
            <a:ext cx="9793505" cy="2171066"/>
            <a:chOff x="376106" y="3485079"/>
            <a:chExt cx="9793505" cy="2171066"/>
          </a:xfrm>
        </p:grpSpPr>
        <p:sp>
          <p:nvSpPr>
            <p:cNvPr id="5" name="Flowchart: Alternate Process 4"/>
            <p:cNvSpPr/>
            <p:nvPr/>
          </p:nvSpPr>
          <p:spPr>
            <a:xfrm>
              <a:off x="1631091" y="3901819"/>
              <a:ext cx="8538520" cy="1754326"/>
            </a:xfrm>
            <a:prstGeom prst="flowChartAlternateProcess">
              <a:avLst/>
            </a:prstGeom>
            <a:solidFill>
              <a:schemeClr val="bg1"/>
            </a:solidFill>
            <a:ln w="53975">
              <a:solidFill>
                <a:srgbClr val="B5B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Flowchart: Alternate Process 5"/>
            <p:cNvSpPr/>
            <p:nvPr/>
          </p:nvSpPr>
          <p:spPr>
            <a:xfrm>
              <a:off x="376106" y="3485079"/>
              <a:ext cx="2236573" cy="964312"/>
            </a:xfrm>
            <a:prstGeom prst="flowChartAlternateProcess">
              <a:avLst/>
            </a:prstGeom>
            <a:solidFill>
              <a:srgbClr val="B5BD00"/>
            </a:solidFill>
            <a:ln w="50800">
              <a:solidFill>
                <a:srgbClr val="00808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AU" sz="3600" b="1" dirty="0" smtClean="0">
                  <a:solidFill>
                    <a:schemeClr val="bg1"/>
                  </a:solidFill>
                </a:rPr>
                <a:t>EXAMPLE</a:t>
              </a:r>
              <a:endParaRPr lang="en-AU" sz="3600" b="1" dirty="0">
                <a:solidFill>
                  <a:schemeClr val="bg1"/>
                </a:solidFill>
              </a:endParaRPr>
            </a:p>
          </p:txBody>
        </p:sp>
        <p:sp>
          <p:nvSpPr>
            <p:cNvPr id="7" name="TextBox 6"/>
            <p:cNvSpPr txBox="1"/>
            <p:nvPr/>
          </p:nvSpPr>
          <p:spPr>
            <a:xfrm>
              <a:off x="2708959" y="4117262"/>
              <a:ext cx="7061104" cy="1323439"/>
            </a:xfrm>
            <a:prstGeom prst="rect">
              <a:avLst/>
            </a:prstGeom>
            <a:noFill/>
          </p:spPr>
          <p:txBody>
            <a:bodyPr wrap="square" rtlCol="0">
              <a:spAutoFit/>
            </a:bodyPr>
            <a:lstStyle/>
            <a:p>
              <a:r>
                <a:rPr lang="en-GB" sz="2000" dirty="0">
                  <a:solidFill>
                    <a:srgbClr val="008080"/>
                  </a:solidFill>
                  <a:latin typeface="Swiss 721 Roman" panose="020B0504020202020204" pitchFamily="34" charset="0"/>
                </a:rPr>
                <a:t>Ben begins to realise that people expect him to be truly authentic in his role. Far from ‘damaging’ those he has robust conversations with, they start to respect him and take on board his feedback.</a:t>
              </a:r>
              <a:endParaRPr lang="en-AU" sz="2000" dirty="0">
                <a:solidFill>
                  <a:srgbClr val="008080"/>
                </a:solidFill>
                <a:latin typeface="Swiss 721 Roman" panose="020B0504020202020204" pitchFamily="34" charset="0"/>
              </a:endParaRPr>
            </a:p>
          </p:txBody>
        </p:sp>
      </p:grpSp>
    </p:spTree>
    <p:extLst>
      <p:ext uri="{BB962C8B-B14F-4D97-AF65-F5344CB8AC3E}">
        <p14:creationId xmlns:p14="http://schemas.microsoft.com/office/powerpoint/2010/main" val="1188737351"/>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txBox="1">
            <a:spLocks/>
          </p:cNvSpPr>
          <p:nvPr/>
        </p:nvSpPr>
        <p:spPr>
          <a:xfrm>
            <a:off x="838200" y="2206543"/>
            <a:ext cx="10515600" cy="4351337"/>
          </a:xfrm>
          <a:prstGeom prst="rect">
            <a:avLst/>
          </a:prstGeom>
        </p:spPr>
        <p:txBody>
          <a:bodyPr rtlCol="0">
            <a:normAutofit/>
          </a:bodyPr>
          <a:lstStyle>
            <a:lvl1pPr marL="342900" indent="-342900" algn="l" rtl="0" eaLnBrk="0" fontAlgn="base" hangingPunct="0">
              <a:lnSpc>
                <a:spcPct val="90000"/>
              </a:lnSpc>
              <a:spcBef>
                <a:spcPts val="1000"/>
              </a:spcBef>
              <a:spcAft>
                <a:spcPct val="0"/>
              </a:spcAft>
              <a:buFont typeface="Arial" panose="020B0604020202020204" pitchFamily="34" charset="0"/>
              <a:defRPr sz="2800" kern="1200">
                <a:solidFill>
                  <a:srgbClr val="3B3838"/>
                </a:solidFill>
                <a:latin typeface="Swiss 721 Roman" panose="020B0504020202020204" pitchFamily="34" charset="0"/>
                <a:ea typeface="MS PGothic"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3B3838"/>
                </a:solidFill>
                <a:latin typeface="Swiss 721 Roman" panose="020B0504020202020204" pitchFamily="34" charset="0"/>
                <a:ea typeface="MS PGothic" panose="020B0600070205080204" pitchFamily="34" charset="-128"/>
                <a:cs typeface="+mn-cs"/>
              </a:defRPr>
            </a:lvl2pPr>
            <a:lvl3pPr marL="1143000" indent="-228600" algn="l" rtl="0" eaLnBrk="0" fontAlgn="base" hangingPunct="0">
              <a:lnSpc>
                <a:spcPct val="90000"/>
              </a:lnSpc>
              <a:spcBef>
                <a:spcPts val="500"/>
              </a:spcBef>
              <a:spcAft>
                <a:spcPct val="0"/>
              </a:spcAft>
              <a:buFont typeface="Swiss 721 Roman" panose="020B0504020202020204" pitchFamily="34" charset="0"/>
              <a:buChar char="–"/>
              <a:defRPr sz="2000" kern="1200">
                <a:solidFill>
                  <a:srgbClr val="3B3838"/>
                </a:solidFill>
                <a:latin typeface="Swiss 721 Roman" panose="020B0504020202020204" pitchFamily="34" charset="0"/>
                <a:ea typeface="MS PGothic"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eaLnBrk="1" fontAlgn="auto" hangingPunct="1">
              <a:lnSpc>
                <a:spcPct val="150000"/>
              </a:lnSpc>
              <a:spcAft>
                <a:spcPts val="0"/>
              </a:spcAft>
              <a:buClr>
                <a:srgbClr val="008080"/>
              </a:buClr>
              <a:buFont typeface="Arial" panose="020B0604020202020204" pitchFamily="34" charset="0"/>
              <a:buAutoNum type="arabicPeriod"/>
              <a:defRPr/>
            </a:pPr>
            <a:r>
              <a:rPr lang="en-US" dirty="0" smtClean="0">
                <a:solidFill>
                  <a:schemeClr val="bg2">
                    <a:lumMod val="25000"/>
                  </a:schemeClr>
                </a:solidFill>
                <a:ea typeface="+mn-ea"/>
                <a:cs typeface="+mn-cs"/>
              </a:rPr>
              <a:t>Write down attitudes that have helped you change your</a:t>
            </a:r>
            <a:br>
              <a:rPr lang="en-US" dirty="0" smtClean="0">
                <a:solidFill>
                  <a:schemeClr val="bg2">
                    <a:lumMod val="25000"/>
                  </a:schemeClr>
                </a:solidFill>
                <a:ea typeface="+mn-ea"/>
                <a:cs typeface="+mn-cs"/>
              </a:rPr>
            </a:br>
            <a:r>
              <a:rPr lang="en-US" dirty="0" smtClean="0">
                <a:solidFill>
                  <a:schemeClr val="bg2">
                    <a:lumMod val="25000"/>
                  </a:schemeClr>
                </a:solidFill>
                <a:ea typeface="+mn-ea"/>
                <a:cs typeface="+mn-cs"/>
              </a:rPr>
              <a:t>behaviour (enablers)</a:t>
            </a:r>
          </a:p>
          <a:p>
            <a:pPr marL="514350" indent="-514350" eaLnBrk="1" fontAlgn="auto" hangingPunct="1">
              <a:lnSpc>
                <a:spcPct val="150000"/>
              </a:lnSpc>
              <a:spcAft>
                <a:spcPts val="0"/>
              </a:spcAft>
              <a:buClr>
                <a:srgbClr val="008080"/>
              </a:buClr>
              <a:buFont typeface="Arial" panose="020B0604020202020204" pitchFamily="34" charset="0"/>
              <a:buAutoNum type="arabicPeriod"/>
              <a:defRPr/>
            </a:pPr>
            <a:r>
              <a:rPr lang="en-US" dirty="0" smtClean="0">
                <a:solidFill>
                  <a:schemeClr val="bg2">
                    <a:lumMod val="25000"/>
                  </a:schemeClr>
                </a:solidFill>
                <a:ea typeface="+mn-ea"/>
                <a:cs typeface="+mn-cs"/>
              </a:rPr>
              <a:t>Write down attitudes that have stopped you from making   </a:t>
            </a:r>
            <a:br>
              <a:rPr lang="en-US" dirty="0" smtClean="0">
                <a:solidFill>
                  <a:schemeClr val="bg2">
                    <a:lumMod val="25000"/>
                  </a:schemeClr>
                </a:solidFill>
                <a:ea typeface="+mn-ea"/>
                <a:cs typeface="+mn-cs"/>
              </a:rPr>
            </a:br>
            <a:r>
              <a:rPr lang="en-US" dirty="0" smtClean="0">
                <a:solidFill>
                  <a:schemeClr val="bg2">
                    <a:lumMod val="25000"/>
                  </a:schemeClr>
                </a:solidFill>
                <a:ea typeface="+mn-ea"/>
                <a:cs typeface="+mn-cs"/>
              </a:rPr>
              <a:t>changes (blockers)</a:t>
            </a:r>
          </a:p>
          <a:p>
            <a:pPr marL="514350" indent="-514350" eaLnBrk="1" fontAlgn="auto" hangingPunct="1">
              <a:lnSpc>
                <a:spcPct val="150000"/>
              </a:lnSpc>
              <a:spcAft>
                <a:spcPts val="0"/>
              </a:spcAft>
              <a:buClr>
                <a:srgbClr val="008080"/>
              </a:buClr>
              <a:buFont typeface="Arial" panose="020B0604020202020204" pitchFamily="34" charset="0"/>
              <a:buAutoNum type="arabicPeriod"/>
              <a:defRPr/>
            </a:pPr>
            <a:r>
              <a:rPr lang="en-US" dirty="0" smtClean="0">
                <a:solidFill>
                  <a:schemeClr val="bg2">
                    <a:lumMod val="25000"/>
                  </a:schemeClr>
                </a:solidFill>
                <a:ea typeface="+mn-ea"/>
                <a:cs typeface="+mn-cs"/>
              </a:rPr>
              <a:t>Share with a table partner</a:t>
            </a:r>
          </a:p>
          <a:p>
            <a:pPr marL="457200" indent="-457200" eaLnBrk="1" fontAlgn="auto" hangingPunct="1">
              <a:spcAft>
                <a:spcPts val="0"/>
              </a:spcAft>
              <a:buFont typeface="Arial" panose="020B0604020202020204" pitchFamily="34" charset="0"/>
              <a:buChar char="•"/>
              <a:defRPr/>
            </a:pPr>
            <a:endParaRPr lang="en-US" dirty="0" smtClean="0">
              <a:solidFill>
                <a:schemeClr val="bg2">
                  <a:lumMod val="25000"/>
                </a:schemeClr>
              </a:solidFill>
              <a:ea typeface="+mn-ea"/>
              <a:cs typeface="+mn-cs"/>
            </a:endParaRPr>
          </a:p>
          <a:p>
            <a:pPr marL="457200" indent="-457200" eaLnBrk="1" fontAlgn="auto" hangingPunct="1">
              <a:spcAft>
                <a:spcPts val="0"/>
              </a:spcAft>
              <a:buFont typeface="Arial" panose="020B0604020202020204" pitchFamily="34" charset="0"/>
              <a:buChar char="•"/>
              <a:defRPr/>
            </a:pPr>
            <a:endParaRPr lang="en-AU" dirty="0">
              <a:solidFill>
                <a:schemeClr val="bg2">
                  <a:lumMod val="25000"/>
                </a:schemeClr>
              </a:solidFill>
              <a:ea typeface="+mn-ea"/>
              <a:cs typeface="+mn-cs"/>
            </a:endParaRPr>
          </a:p>
        </p:txBody>
      </p:sp>
      <p:sp>
        <p:nvSpPr>
          <p:cNvPr id="3" name="Title 2"/>
          <p:cNvSpPr txBox="1">
            <a:spLocks/>
          </p:cNvSpPr>
          <p:nvPr/>
        </p:nvSpPr>
        <p:spPr>
          <a:xfrm>
            <a:off x="838200" y="-17940"/>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pPr eaLnBrk="1" hangingPunct="1">
              <a:defRPr/>
            </a:pPr>
            <a:r>
              <a:rPr lang="en-US" dirty="0" smtClean="0">
                <a:solidFill>
                  <a:srgbClr val="007377"/>
                </a:solidFill>
              </a:rPr>
              <a:t>Activity</a:t>
            </a:r>
            <a:endParaRPr lang="en-AU" altLang="en-US" dirty="0" smtClean="0"/>
          </a:p>
        </p:txBody>
      </p:sp>
      <p:sp>
        <p:nvSpPr>
          <p:cNvPr id="4" name="TextBox 3"/>
          <p:cNvSpPr txBox="1"/>
          <p:nvPr/>
        </p:nvSpPr>
        <p:spPr>
          <a:xfrm>
            <a:off x="838200" y="1606379"/>
            <a:ext cx="10196384" cy="1200329"/>
          </a:xfrm>
          <a:prstGeom prst="rect">
            <a:avLst/>
          </a:prstGeom>
          <a:noFill/>
        </p:spPr>
        <p:txBody>
          <a:bodyPr wrap="square" rtlCol="0">
            <a:spAutoFit/>
          </a:bodyPr>
          <a:lstStyle/>
          <a:p>
            <a:pPr eaLnBrk="1" hangingPunct="1">
              <a:lnSpc>
                <a:spcPct val="90000"/>
              </a:lnSpc>
              <a:defRPr/>
            </a:pPr>
            <a:r>
              <a:rPr lang="en-US" sz="3600" dirty="0" smtClean="0">
                <a:solidFill>
                  <a:srgbClr val="007377"/>
                </a:solidFill>
                <a:latin typeface="Swiss 721 Roman" panose="020B0504020202020204" pitchFamily="34" charset="0"/>
                <a:cs typeface="ＭＳ Ｐゴシック" charset="0"/>
              </a:rPr>
              <a:t>Attitudes </a:t>
            </a:r>
            <a:r>
              <a:rPr lang="en-US" sz="3600" dirty="0">
                <a:solidFill>
                  <a:srgbClr val="007377"/>
                </a:solidFill>
                <a:latin typeface="Swiss 721 Roman" panose="020B0504020202020204" pitchFamily="34" charset="0"/>
                <a:cs typeface="ＭＳ Ｐゴシック" charset="0"/>
              </a:rPr>
              <a:t>influence behaviour change</a:t>
            </a:r>
            <a:r>
              <a:rPr lang="en-US" sz="4400" dirty="0">
                <a:solidFill>
                  <a:srgbClr val="007377"/>
                </a:solidFill>
                <a:latin typeface="Swiss 721 Roman" panose="020B0504020202020204" pitchFamily="34" charset="0"/>
                <a:cs typeface="ＭＳ Ｐゴシック" charset="0"/>
              </a:rPr>
              <a:t/>
            </a:r>
            <a:br>
              <a:rPr lang="en-US" sz="4400" dirty="0">
                <a:solidFill>
                  <a:srgbClr val="007377"/>
                </a:solidFill>
                <a:latin typeface="Swiss 721 Roman" panose="020B0504020202020204" pitchFamily="34" charset="0"/>
                <a:cs typeface="ＭＳ Ｐゴシック" charset="0"/>
              </a:rPr>
            </a:br>
            <a:endParaRPr lang="en-AU" sz="4400" dirty="0">
              <a:solidFill>
                <a:srgbClr val="007377"/>
              </a:solidFill>
              <a:latin typeface="Swiss 721 Roman" panose="020B0504020202020204" pitchFamily="34" charset="0"/>
              <a:cs typeface="ＭＳ Ｐゴシック" charset="0"/>
            </a:endParaRPr>
          </a:p>
        </p:txBody>
      </p:sp>
    </p:spTree>
    <p:extLst>
      <p:ext uri="{BB962C8B-B14F-4D97-AF65-F5344CB8AC3E}">
        <p14:creationId xmlns:p14="http://schemas.microsoft.com/office/powerpoint/2010/main" val="527186931"/>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txBox="1">
            <a:spLocks/>
          </p:cNvSpPr>
          <p:nvPr/>
        </p:nvSpPr>
        <p:spPr>
          <a:xfrm>
            <a:off x="838200" y="1825625"/>
            <a:ext cx="10515600" cy="4351338"/>
          </a:xfrm>
          <a:prstGeom prst="rect">
            <a:avLst/>
          </a:prstGeom>
        </p:spPr>
        <p:txBody>
          <a:bodyPr/>
          <a:lstStyle>
            <a:lvl1pPr marL="342900" indent="-342900" algn="l" rtl="0" eaLnBrk="0" fontAlgn="base" hangingPunct="0">
              <a:lnSpc>
                <a:spcPct val="90000"/>
              </a:lnSpc>
              <a:spcBef>
                <a:spcPts val="1000"/>
              </a:spcBef>
              <a:spcAft>
                <a:spcPct val="0"/>
              </a:spcAft>
              <a:buFont typeface="Arial" panose="020B0604020202020204" pitchFamily="34" charset="0"/>
              <a:defRPr sz="2800" kern="1200">
                <a:solidFill>
                  <a:srgbClr val="3B3838"/>
                </a:solidFill>
                <a:latin typeface="Swiss 721 Roman" panose="020B0504020202020204" pitchFamily="34" charset="0"/>
                <a:ea typeface="MS PGothic"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3B3838"/>
                </a:solidFill>
                <a:latin typeface="Swiss 721 Roman" panose="020B0504020202020204" pitchFamily="34" charset="0"/>
                <a:ea typeface="MS PGothic" panose="020B0600070205080204" pitchFamily="34" charset="-128"/>
                <a:cs typeface="+mn-cs"/>
              </a:defRPr>
            </a:lvl2pPr>
            <a:lvl3pPr marL="1143000" indent="-228600" algn="l" rtl="0" eaLnBrk="0" fontAlgn="base" hangingPunct="0">
              <a:lnSpc>
                <a:spcPct val="90000"/>
              </a:lnSpc>
              <a:spcBef>
                <a:spcPts val="500"/>
              </a:spcBef>
              <a:spcAft>
                <a:spcPct val="0"/>
              </a:spcAft>
              <a:buFont typeface="Swiss 721 Roman" panose="020B0504020202020204" pitchFamily="34" charset="0"/>
              <a:buChar char="–"/>
              <a:defRPr sz="2000" kern="1200">
                <a:solidFill>
                  <a:srgbClr val="3B3838"/>
                </a:solidFill>
                <a:latin typeface="Swiss 721 Roman" panose="020B0504020202020204" pitchFamily="34" charset="0"/>
                <a:ea typeface="MS PGothic"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Openness – to ideas, possibilities, surprise</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Questioning – restlessness</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Inventiveness – creative responses to challenges</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Persistence – courage, humility </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Emotional stability – taking risks and resilience</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Generosity – welcoming difference</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Empathy – mutual supportiveness</a:t>
            </a:r>
          </a:p>
          <a:p>
            <a:pPr eaLnBrk="1" hangingPunct="1"/>
            <a:endParaRPr lang="en-AU" altLang="en-US" dirty="0" smtClean="0"/>
          </a:p>
        </p:txBody>
      </p:sp>
      <p:sp>
        <p:nvSpPr>
          <p:cNvPr id="3" name="Title 2"/>
          <p:cNvSpPr txBox="1">
            <a:spLocks/>
          </p:cNvSpPr>
          <p:nvPr/>
        </p:nvSpPr>
        <p:spPr>
          <a:xfrm>
            <a:off x="838200" y="-17936"/>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pPr eaLnBrk="1" hangingPunct="1"/>
            <a:r>
              <a:rPr lang="en-AU" altLang="en-US" dirty="0" smtClean="0"/>
              <a:t>Attitudes that enable change</a:t>
            </a:r>
          </a:p>
        </p:txBody>
      </p:sp>
    </p:spTree>
    <p:extLst>
      <p:ext uri="{BB962C8B-B14F-4D97-AF65-F5344CB8AC3E}">
        <p14:creationId xmlns:p14="http://schemas.microsoft.com/office/powerpoint/2010/main" val="2812689655"/>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txBox="1">
            <a:spLocks/>
          </p:cNvSpPr>
          <p:nvPr/>
        </p:nvSpPr>
        <p:spPr>
          <a:xfrm>
            <a:off x="838200" y="1825625"/>
            <a:ext cx="10515600" cy="4351338"/>
          </a:xfrm>
          <a:prstGeom prst="rect">
            <a:avLst/>
          </a:prstGeom>
        </p:spPr>
        <p:txBody>
          <a:bodyPr/>
          <a:lstStyle>
            <a:lvl1pPr marL="342900" indent="-342900" algn="l" rtl="0" eaLnBrk="0" fontAlgn="base" hangingPunct="0">
              <a:lnSpc>
                <a:spcPct val="90000"/>
              </a:lnSpc>
              <a:spcBef>
                <a:spcPts val="1000"/>
              </a:spcBef>
              <a:spcAft>
                <a:spcPct val="0"/>
              </a:spcAft>
              <a:buFont typeface="Arial" panose="020B0604020202020204" pitchFamily="34" charset="0"/>
              <a:defRPr sz="2800" kern="1200">
                <a:solidFill>
                  <a:srgbClr val="3B3838"/>
                </a:solidFill>
                <a:latin typeface="Swiss 721 Roman" panose="020B0504020202020204" pitchFamily="34" charset="0"/>
                <a:ea typeface="MS PGothic"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3B3838"/>
                </a:solidFill>
                <a:latin typeface="Swiss 721 Roman" panose="020B0504020202020204" pitchFamily="34" charset="0"/>
                <a:ea typeface="MS PGothic" panose="020B0600070205080204" pitchFamily="34" charset="-128"/>
                <a:cs typeface="+mn-cs"/>
              </a:defRPr>
            </a:lvl2pPr>
            <a:lvl3pPr marL="1143000" indent="-228600" algn="l" rtl="0" eaLnBrk="0" fontAlgn="base" hangingPunct="0">
              <a:lnSpc>
                <a:spcPct val="90000"/>
              </a:lnSpc>
              <a:spcBef>
                <a:spcPts val="500"/>
              </a:spcBef>
              <a:spcAft>
                <a:spcPct val="0"/>
              </a:spcAft>
              <a:buFont typeface="Swiss 721 Roman" panose="020B0504020202020204" pitchFamily="34" charset="0"/>
              <a:buChar char="–"/>
              <a:defRPr sz="2000" kern="1200">
                <a:solidFill>
                  <a:srgbClr val="3B3838"/>
                </a:solidFill>
                <a:latin typeface="Swiss 721 Roman" panose="020B0504020202020204" pitchFamily="34" charset="0"/>
                <a:ea typeface="MS PGothic"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Belief in one right way – and predictable outcomes</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Reliance on certainties – and ready-made solutions</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Compliance – with imposed models and materials</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Rejecting complexity – settling for easy answers</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Fear of failure – and trying new things</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Deficit thinking – desire for uniformity</a:t>
            </a:r>
          </a:p>
          <a:p>
            <a:pPr marL="542925" indent="-542925" eaLnBrk="1" hangingPunct="1">
              <a:buClr>
                <a:srgbClr val="008080"/>
              </a:buClr>
              <a:buFont typeface="Calibri Light" panose="020F0302020204030204" pitchFamily="34" charset="0"/>
              <a:buAutoNum type="arabicPeriod"/>
            </a:pPr>
            <a:r>
              <a:rPr lang="en-US" altLang="en-US" dirty="0" smtClean="0">
                <a:solidFill>
                  <a:schemeClr val="tx1"/>
                </a:solidFill>
              </a:rPr>
              <a:t>Fear – defensiveness and blame</a:t>
            </a:r>
            <a:endParaRPr lang="en-AU" altLang="en-US" dirty="0">
              <a:solidFill>
                <a:schemeClr val="tx1"/>
              </a:solidFill>
            </a:endParaRPr>
          </a:p>
        </p:txBody>
      </p:sp>
      <p:sp>
        <p:nvSpPr>
          <p:cNvPr id="3" name="Title 2"/>
          <p:cNvSpPr txBox="1">
            <a:spLocks/>
          </p:cNvSpPr>
          <p:nvPr/>
        </p:nvSpPr>
        <p:spPr>
          <a:xfrm>
            <a:off x="838200" y="-5580"/>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pPr eaLnBrk="1" hangingPunct="1"/>
            <a:r>
              <a:rPr lang="en-AU" altLang="en-US" dirty="0" smtClean="0"/>
              <a:t>Attitudes that block change</a:t>
            </a:r>
          </a:p>
        </p:txBody>
      </p:sp>
    </p:spTree>
    <p:extLst>
      <p:ext uri="{BB962C8B-B14F-4D97-AF65-F5344CB8AC3E}">
        <p14:creationId xmlns:p14="http://schemas.microsoft.com/office/powerpoint/2010/main" val="3206459341"/>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r>
              <a:rPr lang="en-AU" altLang="en-US" dirty="0" smtClean="0">
                <a:solidFill>
                  <a:srgbClr val="007377"/>
                </a:solidFill>
              </a:rPr>
              <a:t>Exploring the Profiles</a:t>
            </a:r>
            <a:r>
              <a:rPr lang="en-AU" altLang="en-US" sz="4800" dirty="0" smtClean="0">
                <a:solidFill>
                  <a:srgbClr val="007377"/>
                </a:solidFill>
              </a:rPr>
              <a:t/>
            </a:r>
            <a:br>
              <a:rPr lang="en-AU" altLang="en-US" sz="4800" dirty="0" smtClean="0">
                <a:solidFill>
                  <a:srgbClr val="007377"/>
                </a:solidFill>
              </a:rPr>
            </a:br>
            <a:r>
              <a:rPr lang="en-AU" altLang="en-US" sz="4800" dirty="0" smtClean="0">
                <a:solidFill>
                  <a:srgbClr val="007377"/>
                </a:solidFill>
              </a:rPr>
              <a:t>- structure</a:t>
            </a:r>
            <a:br>
              <a:rPr lang="en-AU" altLang="en-US" sz="4800" dirty="0" smtClean="0">
                <a:solidFill>
                  <a:srgbClr val="007377"/>
                </a:solidFill>
              </a:rPr>
            </a:br>
            <a:endParaRPr lang="en-AU" altLang="en-US" sz="48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90787" y="0"/>
            <a:ext cx="97012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a:spLocks noChangeArrowheads="1"/>
          </p:cNvSpPr>
          <p:nvPr/>
        </p:nvSpPr>
        <p:spPr bwMode="auto">
          <a:xfrm>
            <a:off x="280859" y="2213877"/>
            <a:ext cx="175101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lnSpc>
                <a:spcPct val="100000"/>
              </a:lnSpc>
              <a:spcBef>
                <a:spcPct val="0"/>
              </a:spcBef>
              <a:buFontTx/>
              <a:buNone/>
            </a:pPr>
            <a:r>
              <a:rPr lang="en-AU" altLang="en-US" dirty="0">
                <a:solidFill>
                  <a:srgbClr val="008080"/>
                </a:solidFill>
              </a:rPr>
              <a:t>Summary </a:t>
            </a:r>
          </a:p>
          <a:p>
            <a:pPr eaLnBrk="1" hangingPunct="1">
              <a:lnSpc>
                <a:spcPct val="100000"/>
              </a:lnSpc>
              <a:spcBef>
                <a:spcPct val="0"/>
              </a:spcBef>
              <a:buFontTx/>
              <a:buNone/>
            </a:pPr>
            <a:r>
              <a:rPr lang="en-AU" altLang="en-US" dirty="0">
                <a:solidFill>
                  <a:srgbClr val="008080"/>
                </a:solidFill>
              </a:rPr>
              <a:t>Table</a:t>
            </a:r>
          </a:p>
        </p:txBody>
      </p:sp>
    </p:spTree>
    <p:extLst>
      <p:ext uri="{BB962C8B-B14F-4D97-AF65-F5344CB8AC3E}">
        <p14:creationId xmlns:p14="http://schemas.microsoft.com/office/powerpoint/2010/main" val="41011372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0270" y="0"/>
            <a:ext cx="96932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ChangeArrowheads="1"/>
          </p:cNvSpPr>
          <p:nvPr/>
        </p:nvSpPr>
        <p:spPr bwMode="auto">
          <a:xfrm>
            <a:off x="219075" y="1966744"/>
            <a:ext cx="17510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lnSpc>
                <a:spcPct val="100000"/>
              </a:lnSpc>
              <a:spcBef>
                <a:spcPct val="0"/>
              </a:spcBef>
              <a:buFontTx/>
              <a:buNone/>
            </a:pPr>
            <a:r>
              <a:rPr lang="en-AU" altLang="en-US" dirty="0">
                <a:solidFill>
                  <a:srgbClr val="008080"/>
                </a:solidFill>
              </a:rPr>
              <a:t>Focuses</a:t>
            </a:r>
          </a:p>
        </p:txBody>
      </p:sp>
    </p:spTree>
    <p:extLst>
      <p:ext uri="{BB962C8B-B14F-4D97-AF65-F5344CB8AC3E}">
        <p14:creationId xmlns:p14="http://schemas.microsoft.com/office/powerpoint/2010/main" val="19071667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24989" y="12357"/>
            <a:ext cx="9666288"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
          <p:cNvSpPr>
            <a:spLocks noChangeArrowheads="1"/>
          </p:cNvSpPr>
          <p:nvPr/>
        </p:nvSpPr>
        <p:spPr bwMode="auto">
          <a:xfrm>
            <a:off x="111214" y="2133257"/>
            <a:ext cx="203517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lnSpc>
                <a:spcPct val="100000"/>
              </a:lnSpc>
              <a:spcBef>
                <a:spcPct val="0"/>
              </a:spcBef>
              <a:defRPr/>
            </a:pPr>
            <a:r>
              <a:rPr lang="en-AU" altLang="en-US" dirty="0">
                <a:solidFill>
                  <a:srgbClr val="008080"/>
                </a:solidFill>
                <a:ea typeface="+mn-ea"/>
              </a:rPr>
              <a:t>Practice </a:t>
            </a:r>
            <a:r>
              <a:rPr lang="en-AU" altLang="en-US" dirty="0" smtClean="0">
                <a:solidFill>
                  <a:srgbClr val="008080"/>
                </a:solidFill>
                <a:ea typeface="+mn-ea"/>
              </a:rPr>
              <a:t>description (from </a:t>
            </a:r>
            <a:r>
              <a:rPr lang="en-AU" altLang="en-US" dirty="0">
                <a:solidFill>
                  <a:srgbClr val="008080"/>
                </a:solidFill>
                <a:ea typeface="+mn-ea"/>
              </a:rPr>
              <a:t>the Standard)</a:t>
            </a:r>
          </a:p>
        </p:txBody>
      </p:sp>
    </p:spTree>
    <p:extLst>
      <p:ext uri="{BB962C8B-B14F-4D97-AF65-F5344CB8AC3E}">
        <p14:creationId xmlns:p14="http://schemas.microsoft.com/office/powerpoint/2010/main" val="16256831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37346" y="0"/>
            <a:ext cx="9661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6"/>
          <p:cNvSpPr txBox="1">
            <a:spLocks noChangeArrowheads="1"/>
          </p:cNvSpPr>
          <p:nvPr/>
        </p:nvSpPr>
        <p:spPr bwMode="auto">
          <a:xfrm>
            <a:off x="171450" y="2217738"/>
            <a:ext cx="1393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lnSpc>
                <a:spcPct val="100000"/>
              </a:lnSpc>
              <a:spcBef>
                <a:spcPct val="0"/>
              </a:spcBef>
              <a:buFontTx/>
              <a:buNone/>
              <a:defRPr/>
            </a:pPr>
            <a:r>
              <a:rPr lang="en-AU" altLang="en-US" dirty="0" smtClean="0">
                <a:solidFill>
                  <a:srgbClr val="008080"/>
                </a:solidFill>
                <a:ea typeface="+mn-ea"/>
              </a:rPr>
              <a:t>Profile</a:t>
            </a:r>
            <a:endParaRPr lang="en-AU" altLang="en-US" dirty="0">
              <a:solidFill>
                <a:srgbClr val="008080"/>
              </a:solidFill>
              <a:ea typeface="+mn-ea"/>
            </a:endParaRPr>
          </a:p>
        </p:txBody>
      </p:sp>
      <p:cxnSp>
        <p:nvCxnSpPr>
          <p:cNvPr id="4" name="Straight Arrow Connector 3"/>
          <p:cNvCxnSpPr/>
          <p:nvPr/>
        </p:nvCxnSpPr>
        <p:spPr>
          <a:xfrm>
            <a:off x="5509146" y="3373438"/>
            <a:ext cx="6529388" cy="12700"/>
          </a:xfrm>
          <a:prstGeom prst="straightConnector1">
            <a:avLst/>
          </a:prstGeom>
          <a:ln w="57150">
            <a:solidFill>
              <a:srgbClr val="DBE6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213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txBox="1">
            <a:spLocks/>
          </p:cNvSpPr>
          <p:nvPr/>
        </p:nvSpPr>
        <p:spPr>
          <a:xfrm>
            <a:off x="850556" y="2189202"/>
            <a:ext cx="10515600" cy="1375077"/>
          </a:xfrm>
          <a:prstGeom prst="rect">
            <a:avLst/>
          </a:prstGeom>
          <a:solidFill>
            <a:srgbClr val="B5BD00">
              <a:alpha val="25000"/>
            </a:srgbClr>
          </a:solidFill>
          <a:ln w="38100">
            <a:solidFill>
              <a:srgbClr val="008080"/>
            </a:solidFill>
            <a:miter lim="800000"/>
            <a:headEnd/>
            <a:tailEnd/>
          </a:ln>
        </p:spPr>
        <p:txBody>
          <a:bodyPr anchor="ctr" anchorCtr="0"/>
          <a:lstStyle>
            <a:lvl1pPr marL="342900" indent="-342900" algn="l" rtl="0" eaLnBrk="0" fontAlgn="base" hangingPunct="0">
              <a:lnSpc>
                <a:spcPct val="90000"/>
              </a:lnSpc>
              <a:spcBef>
                <a:spcPts val="1000"/>
              </a:spcBef>
              <a:spcAft>
                <a:spcPct val="0"/>
              </a:spcAft>
              <a:buFont typeface="Arial" panose="020B0604020202020204" pitchFamily="34" charset="0"/>
              <a:defRPr sz="2800" kern="1200">
                <a:solidFill>
                  <a:srgbClr val="3B3838"/>
                </a:solidFill>
                <a:latin typeface="Swiss 721 Roman" panose="020B0504020202020204" pitchFamily="34" charset="0"/>
                <a:ea typeface="MS PGothic"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3B3838"/>
                </a:solidFill>
                <a:latin typeface="Swiss 721 Roman" panose="020B0504020202020204" pitchFamily="34" charset="0"/>
                <a:ea typeface="MS PGothic" panose="020B0600070205080204" pitchFamily="34" charset="-128"/>
                <a:cs typeface="+mn-cs"/>
              </a:defRPr>
            </a:lvl2pPr>
            <a:lvl3pPr marL="1143000" indent="-228600" algn="l" rtl="0" eaLnBrk="0" fontAlgn="base" hangingPunct="0">
              <a:lnSpc>
                <a:spcPct val="90000"/>
              </a:lnSpc>
              <a:spcBef>
                <a:spcPts val="500"/>
              </a:spcBef>
              <a:spcAft>
                <a:spcPct val="0"/>
              </a:spcAft>
              <a:buFont typeface="Swiss 721 Roman" panose="020B0504020202020204" pitchFamily="34" charset="0"/>
              <a:buChar char="–"/>
              <a:defRPr sz="2000" kern="1200">
                <a:solidFill>
                  <a:srgbClr val="3B3838"/>
                </a:solidFill>
                <a:latin typeface="Swiss 721 Roman" panose="020B0504020202020204" pitchFamily="34" charset="0"/>
                <a:ea typeface="MS PGothic"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r>
              <a:rPr lang="en-US" altLang="en-US" sz="2100" dirty="0" smtClean="0"/>
              <a:t>Principals promote the benefits of professional learning to all staff and make sure that their willingness and efforts to learn and improve are recognised. They develop and implement an organisational vision which links all learning and development activities to better student outcomes ………</a:t>
            </a:r>
            <a:endParaRPr lang="en-AU" altLang="en-US" sz="2100" dirty="0" smtClean="0"/>
          </a:p>
        </p:txBody>
      </p:sp>
      <p:sp>
        <p:nvSpPr>
          <p:cNvPr id="3" name="Title 2"/>
          <p:cNvSpPr txBox="1">
            <a:spLocks/>
          </p:cNvSpPr>
          <p:nvPr/>
        </p:nvSpPr>
        <p:spPr>
          <a:xfrm>
            <a:off x="838200" y="-17935"/>
            <a:ext cx="10515600" cy="1325563"/>
          </a:xfrm>
          <a:prstGeom prst="rect">
            <a:avLst/>
          </a:prstGeom>
        </p:spPr>
        <p:txBody>
          <a:bodyPr anchor="ctr" anchorCtr="0"/>
          <a:lstStyle>
            <a:lvl1pPr algn="l" rtl="0" eaLnBrk="0" fontAlgn="base" hangingPunct="0">
              <a:lnSpc>
                <a:spcPct val="90000"/>
              </a:lnSpc>
              <a:spcBef>
                <a:spcPct val="0"/>
              </a:spcBef>
              <a:spcAft>
                <a:spcPct val="0"/>
              </a:spcAft>
              <a:defRPr sz="4400" kern="1200">
                <a:solidFill>
                  <a:srgbClr val="008080"/>
                </a:solidFill>
                <a:latin typeface="Swiss 721 Roman" panose="020B0504020202020204" pitchFamily="34" charset="0"/>
                <a:ea typeface="MS PGothic" panose="020B0600070205080204" pitchFamily="34" charset="-128"/>
                <a:cs typeface="ＭＳ Ｐゴシック" charset="0"/>
              </a:defRPr>
            </a:lvl1pPr>
            <a:lvl2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2pPr>
            <a:lvl3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3pPr>
            <a:lvl4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4pPr>
            <a:lvl5pPr algn="l" rtl="0" eaLnBrk="0" fontAlgn="base" hangingPunct="0">
              <a:lnSpc>
                <a:spcPct val="90000"/>
              </a:lnSpc>
              <a:spcBef>
                <a:spcPct val="0"/>
              </a:spcBef>
              <a:spcAft>
                <a:spcPct val="0"/>
              </a:spcAft>
              <a:defRPr sz="4400">
                <a:solidFill>
                  <a:srgbClr val="008080"/>
                </a:solidFill>
                <a:latin typeface="Swiss 721 Roman" charset="0"/>
                <a:ea typeface="MS PGothic" panose="020B0600070205080204" pitchFamily="34" charset="-128"/>
                <a:cs typeface="ＭＳ Ｐゴシック" charset="0"/>
              </a:defRPr>
            </a:lvl5pPr>
            <a:lvl6pPr marL="4572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6pPr>
            <a:lvl7pPr marL="9144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7pPr>
            <a:lvl8pPr marL="13716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8pPr>
            <a:lvl9pPr marL="1828800" algn="l" rtl="0" fontAlgn="base">
              <a:lnSpc>
                <a:spcPct val="90000"/>
              </a:lnSpc>
              <a:spcBef>
                <a:spcPct val="0"/>
              </a:spcBef>
              <a:spcAft>
                <a:spcPct val="0"/>
              </a:spcAft>
              <a:defRPr sz="4400">
                <a:solidFill>
                  <a:srgbClr val="008080"/>
                </a:solidFill>
                <a:latin typeface="Swiss 721 Roman" charset="0"/>
                <a:ea typeface="ＭＳ Ｐゴシック" charset="0"/>
                <a:cs typeface="ＭＳ Ｐゴシック" charset="0"/>
              </a:defRPr>
            </a:lvl9pPr>
          </a:lstStyle>
          <a:p>
            <a:pPr eaLnBrk="1" hangingPunct="1"/>
            <a:r>
              <a:rPr lang="en-AU" altLang="en-US" dirty="0" smtClean="0"/>
              <a:t>Profiles: Progressive and increasing in proficiency</a:t>
            </a:r>
          </a:p>
        </p:txBody>
      </p:sp>
      <p:sp>
        <p:nvSpPr>
          <p:cNvPr id="4" name="Content Placeholder 1"/>
          <p:cNvSpPr txBox="1">
            <a:spLocks/>
          </p:cNvSpPr>
          <p:nvPr/>
        </p:nvSpPr>
        <p:spPr bwMode="auto">
          <a:xfrm>
            <a:off x="850556" y="4323578"/>
            <a:ext cx="10515600" cy="1375077"/>
          </a:xfrm>
          <a:prstGeom prst="rect">
            <a:avLst/>
          </a:prstGeom>
          <a:solidFill>
            <a:srgbClr val="B5BD00"/>
          </a:solidFill>
          <a:ln w="38100">
            <a:solidFill>
              <a:srgbClr val="008080"/>
            </a:solidFill>
            <a:miter lim="800000"/>
            <a:headEnd/>
            <a:tailEnd/>
          </a:ln>
          <a:extLst/>
        </p:spPr>
        <p:txBody>
          <a:bodyPr anchor="ctr" anchorCtr="0"/>
          <a:lstStyle>
            <a:lvl1pPr indent="-228600">
              <a:lnSpc>
                <a:spcPct val="90000"/>
              </a:lnSpc>
              <a:spcBef>
                <a:spcPts val="1000"/>
              </a:spcBef>
              <a:buFont typeface="Arial" panose="020B0604020202020204" pitchFamily="34" charset="0"/>
              <a:defRPr sz="2800">
                <a:solidFill>
                  <a:srgbClr val="3B3838"/>
                </a:solidFill>
                <a:latin typeface="Swiss 721 Roman" panose="020B0504020202020204" pitchFamily="34" charset="0"/>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defRPr>
            </a:lvl9pPr>
          </a:lstStyle>
          <a:p>
            <a:pPr indent="0" eaLnBrk="1" hangingPunct="1"/>
            <a:r>
              <a:rPr lang="en-US" altLang="en-US" sz="2100" dirty="0">
                <a:cs typeface="ＭＳ Ｐゴシック" charset="0"/>
              </a:rPr>
              <a:t>Principals create challenging roles, responsibilities and opportunities for senior leaders that leverage and grow the talents of others. They build and sustain a coaching and mentoring culture… and have a system of peer review and feedback in place ………</a:t>
            </a:r>
          </a:p>
        </p:txBody>
      </p:sp>
      <p:sp>
        <p:nvSpPr>
          <p:cNvPr id="18" name="Rectangle 17"/>
          <p:cNvSpPr/>
          <p:nvPr/>
        </p:nvSpPr>
        <p:spPr>
          <a:xfrm>
            <a:off x="850556" y="3855306"/>
            <a:ext cx="10515600" cy="468272"/>
          </a:xfrm>
          <a:prstGeom prst="rect">
            <a:avLst/>
          </a:prstGeom>
          <a:solidFill>
            <a:srgbClr val="008080"/>
          </a:solidFill>
          <a:ln w="47625">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b="1" dirty="0" smtClean="0">
                <a:latin typeface="Swiss 721 Roman" panose="020B0504020202020204" pitchFamily="34" charset="0"/>
              </a:rPr>
              <a:t>Statement of later proficiency</a:t>
            </a:r>
            <a:endParaRPr lang="en-AU" sz="2400" b="1" dirty="0">
              <a:latin typeface="Swiss 721 Roman" panose="020B0504020202020204" pitchFamily="34" charset="0"/>
            </a:endParaRPr>
          </a:p>
        </p:txBody>
      </p:sp>
      <p:sp>
        <p:nvSpPr>
          <p:cNvPr id="19" name="Rectangle 18"/>
          <p:cNvSpPr/>
          <p:nvPr/>
        </p:nvSpPr>
        <p:spPr>
          <a:xfrm>
            <a:off x="862913" y="1703495"/>
            <a:ext cx="10515600" cy="468272"/>
          </a:xfrm>
          <a:prstGeom prst="rect">
            <a:avLst/>
          </a:prstGeom>
          <a:solidFill>
            <a:srgbClr val="008080"/>
          </a:solidFill>
          <a:ln w="47625">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b="1" dirty="0" smtClean="0">
                <a:latin typeface="Swiss 721 Roman" panose="020B0504020202020204" pitchFamily="34" charset="0"/>
              </a:rPr>
              <a:t>Statement of early proficiency</a:t>
            </a:r>
            <a:endParaRPr lang="en-AU" sz="2400" b="1" dirty="0">
              <a:latin typeface="Swiss 721 Roman" panose="020B0504020202020204" pitchFamily="34" charset="0"/>
            </a:endParaRPr>
          </a:p>
        </p:txBody>
      </p:sp>
    </p:spTree>
    <p:extLst>
      <p:ext uri="{BB962C8B-B14F-4D97-AF65-F5344CB8AC3E}">
        <p14:creationId xmlns:p14="http://schemas.microsoft.com/office/powerpoint/2010/main" val="4003693364"/>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AU" altLang="en-US" dirty="0" smtClean="0">
                <a:solidFill>
                  <a:srgbClr val="007377"/>
                </a:solidFill>
              </a:rPr>
              <a:t>Exploring the Profiles</a:t>
            </a:r>
            <a:br>
              <a:rPr lang="en-AU" altLang="en-US" dirty="0" smtClean="0">
                <a:solidFill>
                  <a:srgbClr val="007377"/>
                </a:solidFill>
              </a:rPr>
            </a:br>
            <a:r>
              <a:rPr lang="en-AU" altLang="en-US" sz="3600" dirty="0" smtClean="0">
                <a:solidFill>
                  <a:srgbClr val="007377"/>
                </a:solidFill>
              </a:rPr>
              <a:t>- </a:t>
            </a:r>
            <a:r>
              <a:rPr lang="en-AU" altLang="en-US" sz="3600" dirty="0" smtClean="0"/>
              <a:t>Leadership lenses</a:t>
            </a:r>
            <a:br>
              <a:rPr lang="en-AU" altLang="en-US" sz="3600" dirty="0" smtClean="0"/>
            </a:br>
            <a:endParaRPr lang="en-AU" altLang="en-US" sz="36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838200" y="-5578"/>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spcBef>
                <a:spcPct val="0"/>
              </a:spcBef>
              <a:buFontTx/>
              <a:buNone/>
            </a:pPr>
            <a:r>
              <a:rPr lang="en-AU" altLang="en-US" sz="4400" dirty="0">
                <a:solidFill>
                  <a:srgbClr val="008080"/>
                </a:solidFill>
              </a:rPr>
              <a:t>Professional Practices lens</a:t>
            </a:r>
          </a:p>
        </p:txBody>
      </p:sp>
      <p:pic>
        <p:nvPicPr>
          <p:cNvPr id="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87463" y="1766287"/>
            <a:ext cx="7817073" cy="412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926299"/>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p:cNvSpPr>
          <p:nvPr/>
        </p:nvSpPr>
        <p:spPr bwMode="auto">
          <a:xfrm>
            <a:off x="825843" y="-1235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spcBef>
                <a:spcPct val="0"/>
              </a:spcBef>
              <a:buFontTx/>
              <a:buNone/>
            </a:pPr>
            <a:r>
              <a:rPr lang="en-AU" altLang="en-US" sz="4400" dirty="0">
                <a:solidFill>
                  <a:srgbClr val="008080"/>
                </a:solidFill>
              </a:rPr>
              <a:t>Leadership Requirements lens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4818" y="1532238"/>
            <a:ext cx="7177649" cy="4633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10110"/>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42288" y="1112838"/>
            <a:ext cx="318135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974725" y="3114675"/>
            <a:ext cx="6578600"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lnSpc>
                <a:spcPct val="100000"/>
              </a:lnSpc>
              <a:spcBef>
                <a:spcPct val="0"/>
              </a:spcBef>
              <a:buFontTx/>
              <a:buNone/>
            </a:pPr>
            <a:r>
              <a:rPr lang="en-AU" altLang="en-US" sz="1800" dirty="0">
                <a:solidFill>
                  <a:srgbClr val="008080"/>
                </a:solidFill>
                <a:latin typeface="Arial" panose="020B0604020202020204" pitchFamily="34" charset="0"/>
              </a:rPr>
              <a:t>Principals prioritise creating and sustaining a student-centred learning environment.</a:t>
            </a:r>
            <a:r>
              <a:rPr lang="en-GB" altLang="en-US" sz="1800" dirty="0">
                <a:solidFill>
                  <a:srgbClr val="008080"/>
                </a:solidFill>
                <a:latin typeface="Arial" panose="020B0604020202020204" pitchFamily="34" charset="0"/>
              </a:rPr>
              <a:t> </a:t>
            </a:r>
            <a:r>
              <a:rPr lang="en-AU" altLang="en-US" sz="1800" dirty="0">
                <a:solidFill>
                  <a:srgbClr val="B5BD00"/>
                </a:solidFill>
                <a:latin typeface="Arial" panose="020B0604020202020204" pitchFamily="34" charset="0"/>
              </a:rPr>
              <a:t>They motivate staff to keep their teaching practice current through use of research and new technologies. They develop a robust approach to reviewing the curriculum and pedagogy to ensure a consistently high quality environment for learning.</a:t>
            </a:r>
            <a:r>
              <a:rPr lang="en-GB" altLang="en-US" sz="1800" dirty="0">
                <a:solidFill>
                  <a:srgbClr val="B5BD00"/>
                </a:solidFill>
                <a:latin typeface="Arial" panose="020B0604020202020204" pitchFamily="34" charset="0"/>
              </a:rPr>
              <a:t> </a:t>
            </a:r>
            <a:r>
              <a:rPr lang="en-AU" altLang="en-US" sz="1800" dirty="0">
                <a:solidFill>
                  <a:srgbClr val="54585A"/>
                </a:solidFill>
                <a:latin typeface="Arial" panose="020B0604020202020204" pitchFamily="34" charset="0"/>
              </a:rPr>
              <a:t>They develop a coaching culture that encourages honest feedback to and from students and teachers based on evidence</a:t>
            </a:r>
            <a:r>
              <a:rPr lang="en-AU" altLang="en-US" sz="2000" dirty="0">
                <a:solidFill>
                  <a:srgbClr val="54585A"/>
                </a:solidFill>
                <a:latin typeface="Arial" panose="020B0604020202020204" pitchFamily="34" charset="0"/>
              </a:rPr>
              <a:t>. </a:t>
            </a:r>
            <a:endParaRPr lang="en-AU" altLang="en-US" sz="2000" dirty="0">
              <a:solidFill>
                <a:srgbClr val="54585A"/>
              </a:solidFill>
              <a:latin typeface="Cambria" panose="02040503050406030204" pitchFamily="18" charset="0"/>
            </a:endParaRPr>
          </a:p>
        </p:txBody>
      </p:sp>
      <p:sp>
        <p:nvSpPr>
          <p:cNvPr id="4" name="Rectangle 4"/>
          <p:cNvSpPr>
            <a:spLocks noChangeArrowheads="1"/>
          </p:cNvSpPr>
          <p:nvPr/>
        </p:nvSpPr>
        <p:spPr bwMode="auto">
          <a:xfrm>
            <a:off x="2204243" y="5959187"/>
            <a:ext cx="82742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lnSpc>
                <a:spcPct val="100000"/>
              </a:lnSpc>
              <a:spcBef>
                <a:spcPct val="0"/>
              </a:spcBef>
              <a:buFontTx/>
              <a:buNone/>
            </a:pPr>
            <a:r>
              <a:rPr lang="en-AU" altLang="en-US" sz="1600" b="1" dirty="0">
                <a:solidFill>
                  <a:srgbClr val="008080"/>
                </a:solidFill>
                <a:latin typeface="Calibri" panose="020F0502020204030204" pitchFamily="34" charset="0"/>
              </a:rPr>
              <a:t>Core Lens</a:t>
            </a:r>
            <a:r>
              <a:rPr lang="en-AU" altLang="en-US" sz="1600" dirty="0">
                <a:solidFill>
                  <a:srgbClr val="008080"/>
                </a:solidFill>
                <a:latin typeface="Calibri" panose="020F0502020204030204" pitchFamily="34" charset="0"/>
              </a:rPr>
              <a:t>: </a:t>
            </a:r>
            <a:r>
              <a:rPr lang="en-AU" altLang="en-US" sz="1600" dirty="0">
                <a:solidFill>
                  <a:schemeClr val="tx1"/>
                </a:solidFill>
                <a:latin typeface="Calibri" panose="020F0502020204030204" pitchFamily="34" charset="0"/>
              </a:rPr>
              <a:t>Professional Practices, </a:t>
            </a:r>
            <a:r>
              <a:rPr lang="en-AU" altLang="en-US" sz="1600" b="1" dirty="0">
                <a:solidFill>
                  <a:srgbClr val="008080"/>
                </a:solidFill>
                <a:latin typeface="Calibri" panose="020F0502020204030204" pitchFamily="34" charset="0"/>
              </a:rPr>
              <a:t>Focus: </a:t>
            </a:r>
            <a:r>
              <a:rPr lang="en-AU" altLang="en-US" sz="1600" dirty="0">
                <a:solidFill>
                  <a:schemeClr val="tx1"/>
                </a:solidFill>
                <a:latin typeface="Calibri" panose="020F0502020204030204" pitchFamily="34" charset="0"/>
              </a:rPr>
              <a:t>Leading teaching </a:t>
            </a:r>
            <a:r>
              <a:rPr lang="en-AU" altLang="en-US" sz="1600" dirty="0" smtClean="0">
                <a:solidFill>
                  <a:schemeClr val="tx1"/>
                </a:solidFill>
                <a:latin typeface="Calibri" panose="020F0502020204030204" pitchFamily="34" charset="0"/>
              </a:rPr>
              <a:t>and </a:t>
            </a:r>
            <a:r>
              <a:rPr lang="en-AU" altLang="en-US" sz="1600" dirty="0">
                <a:solidFill>
                  <a:schemeClr val="tx1"/>
                </a:solidFill>
                <a:latin typeface="Calibri" panose="020F0502020204030204" pitchFamily="34" charset="0"/>
              </a:rPr>
              <a:t>learning, </a:t>
            </a:r>
            <a:r>
              <a:rPr lang="en-AU" altLang="en-US" sz="1600" b="1" dirty="0">
                <a:solidFill>
                  <a:srgbClr val="008080"/>
                </a:solidFill>
                <a:latin typeface="Calibri" panose="020F0502020204030204" pitchFamily="34" charset="0"/>
              </a:rPr>
              <a:t>Profile: </a:t>
            </a:r>
            <a:r>
              <a:rPr lang="en-AU" altLang="en-US" sz="1600" dirty="0">
                <a:solidFill>
                  <a:schemeClr val="tx1"/>
                </a:solidFill>
                <a:latin typeface="Calibri" panose="020F0502020204030204" pitchFamily="34" charset="0"/>
              </a:rPr>
              <a:t>2nd paragraph</a:t>
            </a:r>
          </a:p>
        </p:txBody>
      </p:sp>
      <p:sp>
        <p:nvSpPr>
          <p:cNvPr id="5" name="TextBox 4"/>
          <p:cNvSpPr txBox="1">
            <a:spLocks noChangeArrowheads="1"/>
          </p:cNvSpPr>
          <p:nvPr/>
        </p:nvSpPr>
        <p:spPr bwMode="auto">
          <a:xfrm>
            <a:off x="1057275" y="2630488"/>
            <a:ext cx="6251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lgn="ctr" eaLnBrk="1" hangingPunct="1">
              <a:lnSpc>
                <a:spcPct val="100000"/>
              </a:lnSpc>
              <a:spcBef>
                <a:spcPct val="0"/>
              </a:spcBef>
              <a:buFontTx/>
              <a:buNone/>
            </a:pPr>
            <a:r>
              <a:rPr lang="en-GB" altLang="en-US" sz="2000">
                <a:solidFill>
                  <a:srgbClr val="008080"/>
                </a:solidFill>
                <a:latin typeface="Arial" panose="020B0604020202020204" pitchFamily="34" charset="0"/>
              </a:rPr>
              <a:t>Vision and values    </a:t>
            </a:r>
            <a:r>
              <a:rPr lang="en-GB" altLang="en-US" sz="2000">
                <a:solidFill>
                  <a:srgbClr val="B5BD00"/>
                </a:solidFill>
                <a:latin typeface="Arial" panose="020B0604020202020204" pitchFamily="34" charset="0"/>
              </a:rPr>
              <a:t> Knowledge</a:t>
            </a:r>
            <a:r>
              <a:rPr lang="en-GB" altLang="en-US" sz="2000">
                <a:solidFill>
                  <a:srgbClr val="C6370A"/>
                </a:solidFill>
                <a:latin typeface="Arial" panose="020B0604020202020204" pitchFamily="34" charset="0"/>
              </a:rPr>
              <a:t>	  </a:t>
            </a:r>
            <a:r>
              <a:rPr lang="en-GB" altLang="en-US" sz="2000">
                <a:solidFill>
                  <a:srgbClr val="54585A"/>
                </a:solidFill>
                <a:latin typeface="Arial" panose="020B0604020202020204" pitchFamily="34" charset="0"/>
              </a:rPr>
              <a:t>Personal qualities</a:t>
            </a:r>
          </a:p>
        </p:txBody>
      </p:sp>
      <p:sp>
        <p:nvSpPr>
          <p:cNvPr id="6" name="Rounded Rectangle 5"/>
          <p:cNvSpPr/>
          <p:nvPr/>
        </p:nvSpPr>
        <p:spPr>
          <a:xfrm>
            <a:off x="592138" y="2451100"/>
            <a:ext cx="7061200" cy="3136900"/>
          </a:xfrm>
          <a:prstGeom prst="roundRect">
            <a:avLst/>
          </a:prstGeom>
          <a:noFill/>
          <a:ln w="19050">
            <a:solidFill>
              <a:srgbClr val="008080"/>
            </a:solidFill>
          </a:ln>
          <a:effectLst>
            <a:outerShdw blurRad="50800" dist="50800" dir="5400000" algn="ctr" rotWithShape="0">
              <a:srgbClr val="00808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cxnSp>
        <p:nvCxnSpPr>
          <p:cNvPr id="7" name="Straight Arrow Connector 6"/>
          <p:cNvCxnSpPr/>
          <p:nvPr/>
        </p:nvCxnSpPr>
        <p:spPr>
          <a:xfrm flipV="1">
            <a:off x="7587789" y="2224215"/>
            <a:ext cx="1970195" cy="499203"/>
          </a:xfrm>
          <a:prstGeom prst="straightConnector1">
            <a:avLst/>
          </a:prstGeom>
          <a:ln w="19050">
            <a:solidFill>
              <a:srgbClr val="008080"/>
            </a:solidFill>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9562885" y="1736510"/>
            <a:ext cx="709613" cy="487705"/>
          </a:xfrm>
          <a:prstGeom prst="roundRect">
            <a:avLst/>
          </a:prstGeom>
          <a:noFill/>
          <a:ln w="19050">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a:p>
        </p:txBody>
      </p:sp>
      <p:sp>
        <p:nvSpPr>
          <p:cNvPr id="9" name="Title 3"/>
          <p:cNvSpPr txBox="1">
            <a:spLocks/>
          </p:cNvSpPr>
          <p:nvPr/>
        </p:nvSpPr>
        <p:spPr bwMode="auto">
          <a:xfrm>
            <a:off x="838200" y="-5580"/>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spcBef>
                <a:spcPct val="0"/>
              </a:spcBef>
              <a:buFontTx/>
              <a:buNone/>
            </a:pPr>
            <a:r>
              <a:rPr lang="en-AU" altLang="en-US" sz="4400" dirty="0">
                <a:solidFill>
                  <a:srgbClr val="008080"/>
                </a:solidFill>
              </a:rPr>
              <a:t>Leadership Requirements lens</a:t>
            </a:r>
          </a:p>
        </p:txBody>
      </p:sp>
      <p:cxnSp>
        <p:nvCxnSpPr>
          <p:cNvPr id="10" name="Straight Connector 9"/>
          <p:cNvCxnSpPr/>
          <p:nvPr/>
        </p:nvCxnSpPr>
        <p:spPr>
          <a:xfrm>
            <a:off x="1209675" y="3000375"/>
            <a:ext cx="5938838" cy="0"/>
          </a:xfrm>
          <a:prstGeom prst="line">
            <a:avLst/>
          </a:prstGeom>
          <a:ln>
            <a:solidFill>
              <a:srgbClr val="00808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6690469"/>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spcBef>
                <a:spcPct val="0"/>
              </a:spcBef>
              <a:buFontTx/>
              <a:buNone/>
            </a:pPr>
            <a:r>
              <a:rPr lang="en-AU" altLang="en-US" sz="4400" dirty="0">
                <a:solidFill>
                  <a:srgbClr val="008080"/>
                </a:solidFill>
              </a:rPr>
              <a:t>Leadership Emphasis lens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3001" y="1919889"/>
            <a:ext cx="8125997" cy="3875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733067"/>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bwMode="auto">
          <a:xfrm>
            <a:off x="838200" y="-17940"/>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eaLnBrk="1" hangingPunct="1">
              <a:spcBef>
                <a:spcPct val="0"/>
              </a:spcBef>
              <a:buFontTx/>
              <a:buNone/>
            </a:pPr>
            <a:r>
              <a:rPr lang="en-AU" altLang="en-US" sz="4400" dirty="0">
                <a:solidFill>
                  <a:srgbClr val="008080"/>
                </a:solidFill>
              </a:rPr>
              <a:t>Leadership through different lenses</a:t>
            </a:r>
          </a:p>
        </p:txBody>
      </p:sp>
      <p:pic>
        <p:nvPicPr>
          <p:cNvPr id="3" name="Picture 1"/>
          <p:cNvPicPr>
            <a:picLocks noChangeAspect="1"/>
          </p:cNvPicPr>
          <p:nvPr/>
        </p:nvPicPr>
        <p:blipFill>
          <a:blip r:embed="rId3">
            <a:extLst>
              <a:ext uri="{28A0092B-C50C-407E-A947-70E740481C1C}">
                <a14:useLocalDpi xmlns:a14="http://schemas.microsoft.com/office/drawing/2010/main" val="0"/>
              </a:ext>
            </a:extLst>
          </a:blip>
          <a:srcRect b="13596"/>
          <a:stretch>
            <a:fillRect/>
          </a:stretch>
        </p:blipFill>
        <p:spPr bwMode="auto">
          <a:xfrm>
            <a:off x="1248032" y="1595366"/>
            <a:ext cx="9372386" cy="441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2917568"/>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5278719" y="1248033"/>
            <a:ext cx="6843261" cy="4016118"/>
          </a:xfrm>
        </p:spPr>
        <p:txBody>
          <a:bodyPr/>
          <a:lstStyle/>
          <a:p>
            <a:r>
              <a:rPr lang="en-AU" altLang="en-US" dirty="0" smtClean="0"/>
              <a:t/>
            </a:r>
            <a:br>
              <a:rPr lang="en-AU" altLang="en-US" dirty="0" smtClean="0"/>
            </a:br>
            <a:r>
              <a:rPr lang="en-AU" altLang="en-US" dirty="0" smtClean="0"/>
              <a:t>Interactive Leadership Profiles</a:t>
            </a:r>
            <a:r>
              <a:rPr lang="en-AU" altLang="en-US" sz="3600" dirty="0" smtClean="0"/>
              <a:t/>
            </a:r>
            <a:br>
              <a:rPr lang="en-AU" altLang="en-US" sz="3600" dirty="0" smtClean="0"/>
            </a:br>
            <a:r>
              <a:rPr lang="en-AU" altLang="en-US" sz="3600" dirty="0" smtClean="0"/>
              <a:t>Demonstration</a:t>
            </a:r>
            <a:r>
              <a:rPr lang="en-AU" altLang="en-US" sz="4800" dirty="0" smtClean="0"/>
              <a:t/>
            </a:r>
            <a:br>
              <a:rPr lang="en-AU" altLang="en-US" sz="4800" dirty="0" smtClean="0"/>
            </a:br>
            <a:endParaRPr lang="en-AU" altLang="en-US" sz="4800" dirty="0" smtClean="0"/>
          </a:p>
        </p:txBody>
      </p:sp>
      <p:sp>
        <p:nvSpPr>
          <p:cNvPr id="8" name="Title 1"/>
          <p:cNvSpPr txBox="1">
            <a:spLocks/>
          </p:cNvSpPr>
          <p:nvPr/>
        </p:nvSpPr>
        <p:spPr bwMode="auto">
          <a:xfrm>
            <a:off x="2782888" y="5264151"/>
            <a:ext cx="6608247" cy="79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spcBef>
                <a:spcPct val="0"/>
              </a:spcBef>
              <a:buFontTx/>
              <a:buNone/>
              <a:defRPr/>
            </a:pPr>
            <a:r>
              <a:rPr lang="en-AU" altLang="en-US" sz="6000" dirty="0" smtClean="0">
                <a:solidFill>
                  <a:srgbClr val="008080"/>
                </a:solidFill>
              </a:rPr>
              <a:t/>
            </a:r>
            <a:br>
              <a:rPr lang="en-AU" altLang="en-US" sz="6000" dirty="0" smtClean="0">
                <a:solidFill>
                  <a:srgbClr val="008080"/>
                </a:solidFill>
              </a:rPr>
            </a:br>
            <a:r>
              <a:rPr lang="en-AU" altLang="en-US" sz="6000" dirty="0" smtClean="0">
                <a:solidFill>
                  <a:schemeClr val="bg2">
                    <a:lumMod val="25000"/>
                  </a:schemeClr>
                </a:solidFill>
              </a:rPr>
              <a:t/>
            </a:r>
            <a:br>
              <a:rPr lang="en-AU" altLang="en-US" sz="6000" dirty="0" smtClean="0">
                <a:solidFill>
                  <a:schemeClr val="bg2">
                    <a:lumMod val="25000"/>
                  </a:schemeClr>
                </a:solidFill>
              </a:rPr>
            </a:br>
            <a:r>
              <a:rPr lang="en-AU" altLang="en-US" sz="3600" dirty="0" smtClean="0">
                <a:solidFill>
                  <a:schemeClr val="bg2">
                    <a:lumMod val="25000"/>
                  </a:schemeClr>
                </a:solidFill>
              </a:rPr>
              <a:t>aitsl.edu.au/leadership-profiles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841" y="2146853"/>
            <a:ext cx="3879137" cy="2589230"/>
          </a:xfrm>
          <a:prstGeom prst="rect">
            <a:avLst/>
          </a:prstGeom>
          <a:ln w="127000" cap="sq">
            <a:solidFill>
              <a:srgbClr val="00808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891118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txBox="1">
            <a:spLocks/>
          </p:cNvSpPr>
          <p:nvPr/>
        </p:nvSpPr>
        <p:spPr>
          <a:xfrm>
            <a:off x="838200" y="1825625"/>
            <a:ext cx="10515600" cy="4351338"/>
          </a:xfrm>
          <a:prstGeom prst="rect">
            <a:avLst/>
          </a:prstGeom>
        </p:spPr>
        <p:txBody>
          <a:bodyPr rtlCol="0">
            <a:normAutofit/>
          </a:bodyPr>
          <a:lstStyle>
            <a:lvl1pPr marL="342900" indent="-342900" algn="l" rtl="0" eaLnBrk="0" fontAlgn="base" hangingPunct="0">
              <a:lnSpc>
                <a:spcPct val="90000"/>
              </a:lnSpc>
              <a:spcBef>
                <a:spcPts val="1000"/>
              </a:spcBef>
              <a:spcAft>
                <a:spcPct val="0"/>
              </a:spcAft>
              <a:buFont typeface="Arial" panose="020B0604020202020204" pitchFamily="34" charset="0"/>
              <a:defRPr sz="2800" kern="1200">
                <a:solidFill>
                  <a:srgbClr val="3B3838"/>
                </a:solidFill>
                <a:latin typeface="Swiss 721 Roman" panose="020B0504020202020204" pitchFamily="34" charset="0"/>
                <a:ea typeface="MS PGothic"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3B3838"/>
                </a:solidFill>
                <a:latin typeface="Swiss 721 Roman" panose="020B0504020202020204" pitchFamily="34" charset="0"/>
                <a:ea typeface="MS PGothic" panose="020B0600070205080204" pitchFamily="34" charset="-128"/>
                <a:cs typeface="+mn-cs"/>
              </a:defRPr>
            </a:lvl2pPr>
            <a:lvl3pPr marL="1143000" indent="-228600" algn="l" rtl="0" eaLnBrk="0" fontAlgn="base" hangingPunct="0">
              <a:lnSpc>
                <a:spcPct val="90000"/>
              </a:lnSpc>
              <a:spcBef>
                <a:spcPts val="500"/>
              </a:spcBef>
              <a:spcAft>
                <a:spcPct val="0"/>
              </a:spcAft>
              <a:buFont typeface="Swiss 721 Roman" panose="020B0504020202020204" pitchFamily="34" charset="0"/>
              <a:buChar char="–"/>
              <a:defRPr sz="2000" kern="1200">
                <a:solidFill>
                  <a:srgbClr val="3B3838"/>
                </a:solidFill>
                <a:latin typeface="Swiss 721 Roman" panose="020B0504020202020204" pitchFamily="34" charset="0"/>
                <a:ea typeface="MS PGothic"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eaLnBrk="1" fontAlgn="auto" hangingPunct="1">
              <a:spcBef>
                <a:spcPts val="1000"/>
              </a:spcBef>
              <a:spcAft>
                <a:spcPts val="0"/>
              </a:spcAft>
              <a:buFont typeface="Arial" panose="020B0604020202020204" pitchFamily="34" charset="0"/>
              <a:buNone/>
              <a:defRPr/>
            </a:pPr>
            <a:r>
              <a:rPr lang="en-AU" sz="2800" dirty="0" smtClean="0">
                <a:solidFill>
                  <a:schemeClr val="tx1"/>
                </a:solidFill>
                <a:ea typeface="+mn-ea"/>
              </a:rPr>
              <a:t>Explore the Interactive Leadership </a:t>
            </a:r>
            <a:r>
              <a:rPr lang="en-AU" sz="2800" err="1" smtClean="0">
                <a:solidFill>
                  <a:schemeClr val="tx1"/>
                </a:solidFill>
                <a:ea typeface="+mn-ea"/>
              </a:rPr>
              <a:t>Profiles</a:t>
            </a:r>
            <a:r>
              <a:rPr lang="en-AU" sz="2800" smtClean="0">
                <a:solidFill>
                  <a:schemeClr val="tx1"/>
                </a:solidFill>
                <a:ea typeface="+mn-ea"/>
              </a:rPr>
              <a:t>. With </a:t>
            </a:r>
            <a:r>
              <a:rPr lang="en-AU" sz="2800" dirty="0" smtClean="0">
                <a:solidFill>
                  <a:schemeClr val="tx1"/>
                </a:solidFill>
                <a:ea typeface="+mn-ea"/>
              </a:rPr>
              <a:t>a partner, discuss:</a:t>
            </a:r>
          </a:p>
          <a:p>
            <a:pPr marL="0" lvl="1" indent="0" eaLnBrk="1" fontAlgn="auto" hangingPunct="1">
              <a:spcBef>
                <a:spcPts val="1000"/>
              </a:spcBef>
              <a:spcAft>
                <a:spcPts val="0"/>
              </a:spcAft>
              <a:buFont typeface="Arial" panose="020B0604020202020204" pitchFamily="34" charset="0"/>
              <a:buNone/>
              <a:defRPr/>
            </a:pPr>
            <a:endParaRPr lang="en-AU" sz="2800" dirty="0" smtClean="0">
              <a:solidFill>
                <a:schemeClr val="tx1"/>
              </a:solidFill>
              <a:ea typeface="+mn-ea"/>
            </a:endParaRPr>
          </a:p>
          <a:p>
            <a:pPr marL="514350" lvl="1" indent="-514350" eaLnBrk="1" fontAlgn="auto" hangingPunct="1">
              <a:spcBef>
                <a:spcPts val="1000"/>
              </a:spcBef>
              <a:spcAft>
                <a:spcPts val="0"/>
              </a:spcAft>
              <a:buClr>
                <a:srgbClr val="008080"/>
              </a:buClr>
              <a:buFont typeface="Arial" panose="020B0604020202020204" pitchFamily="34" charset="0"/>
              <a:buAutoNum type="arabicPeriod"/>
              <a:defRPr/>
            </a:pPr>
            <a:r>
              <a:rPr lang="en-AU" sz="2800" dirty="0" smtClean="0">
                <a:solidFill>
                  <a:schemeClr val="tx1"/>
                </a:solidFill>
                <a:ea typeface="+mn-ea"/>
              </a:rPr>
              <a:t>How you will use the Leadership Profiles in your role?</a:t>
            </a:r>
          </a:p>
          <a:p>
            <a:pPr marL="514350" lvl="1" indent="-514350" eaLnBrk="1" fontAlgn="auto" hangingPunct="1">
              <a:spcBef>
                <a:spcPts val="1000"/>
              </a:spcBef>
              <a:spcAft>
                <a:spcPts val="0"/>
              </a:spcAft>
              <a:buClr>
                <a:srgbClr val="008080"/>
              </a:buClr>
              <a:buFont typeface="Arial" panose="020B0604020202020204" pitchFamily="34" charset="0"/>
              <a:buAutoNum type="arabicPeriod"/>
              <a:defRPr/>
            </a:pPr>
            <a:r>
              <a:rPr lang="en-AU" sz="2800" dirty="0" smtClean="0">
                <a:solidFill>
                  <a:schemeClr val="tx1"/>
                </a:solidFill>
                <a:ea typeface="+mn-ea"/>
              </a:rPr>
              <a:t>Which lens is most appropriate to your current situation?</a:t>
            </a:r>
          </a:p>
          <a:p>
            <a:pPr marL="0" lvl="1" indent="0" eaLnBrk="1" fontAlgn="auto" hangingPunct="1">
              <a:spcBef>
                <a:spcPts val="1000"/>
              </a:spcBef>
              <a:spcAft>
                <a:spcPts val="0"/>
              </a:spcAft>
              <a:buFont typeface="Arial" panose="020B0604020202020204" pitchFamily="34" charset="0"/>
              <a:buNone/>
              <a:defRPr/>
            </a:pPr>
            <a:endParaRPr lang="en-AU" sz="2800" dirty="0" smtClean="0">
              <a:solidFill>
                <a:schemeClr val="tx1"/>
              </a:solidFill>
              <a:ea typeface="+mn-ea"/>
            </a:endParaRPr>
          </a:p>
          <a:p>
            <a:pPr marL="0" indent="0" eaLnBrk="1" fontAlgn="auto" hangingPunct="1">
              <a:spcAft>
                <a:spcPts val="0"/>
              </a:spcAft>
              <a:defRPr/>
            </a:pPr>
            <a:endParaRPr lang="en-AU" dirty="0" smtClean="0">
              <a:solidFill>
                <a:schemeClr val="bg2">
                  <a:lumMod val="25000"/>
                </a:schemeClr>
              </a:solidFill>
              <a:ea typeface="+mn-ea"/>
              <a:cs typeface="+mn-cs"/>
            </a:endParaRPr>
          </a:p>
          <a:p>
            <a:pPr marL="0" indent="0" eaLnBrk="1" fontAlgn="auto" hangingPunct="1">
              <a:spcAft>
                <a:spcPts val="0"/>
              </a:spcAft>
              <a:defRPr/>
            </a:pPr>
            <a:endParaRPr lang="en-AU" dirty="0" smtClean="0">
              <a:solidFill>
                <a:schemeClr val="bg2">
                  <a:lumMod val="25000"/>
                </a:schemeClr>
              </a:solidFill>
              <a:ea typeface="+mn-ea"/>
              <a:cs typeface="+mn-cs"/>
            </a:endParaRPr>
          </a:p>
          <a:p>
            <a:pPr marL="0" indent="0" eaLnBrk="1" fontAlgn="auto" hangingPunct="1">
              <a:spcAft>
                <a:spcPts val="0"/>
              </a:spcAft>
              <a:defRPr/>
            </a:pPr>
            <a:endParaRPr lang="en-AU" dirty="0">
              <a:solidFill>
                <a:schemeClr val="bg2">
                  <a:lumMod val="25000"/>
                </a:schemeClr>
              </a:solidFill>
              <a:ea typeface="+mn-ea"/>
              <a:cs typeface="+mn-cs"/>
            </a:endParaRPr>
          </a:p>
        </p:txBody>
      </p:sp>
      <p:sp>
        <p:nvSpPr>
          <p:cNvPr id="3" name="Title 3"/>
          <p:cNvSpPr txBox="1">
            <a:spLocks/>
          </p:cNvSpPr>
          <p:nvPr/>
        </p:nvSpPr>
        <p:spPr bwMode="auto">
          <a:xfrm>
            <a:off x="838200" y="83"/>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spcBef>
                <a:spcPct val="0"/>
              </a:spcBef>
              <a:buFontTx/>
              <a:buNone/>
            </a:pPr>
            <a:r>
              <a:rPr lang="en-AU" altLang="en-US" sz="4400" dirty="0" smtClean="0">
                <a:solidFill>
                  <a:srgbClr val="008080"/>
                </a:solidFill>
              </a:rPr>
              <a:t>Activity</a:t>
            </a:r>
            <a:endParaRPr lang="en-AU" altLang="en-US" sz="4400" dirty="0">
              <a:solidFill>
                <a:srgbClr val="008080"/>
              </a:solidFill>
            </a:endParaRPr>
          </a:p>
        </p:txBody>
      </p:sp>
    </p:spTree>
    <p:extLst>
      <p:ext uri="{BB962C8B-B14F-4D97-AF65-F5344CB8AC3E}">
        <p14:creationId xmlns:p14="http://schemas.microsoft.com/office/powerpoint/2010/main" val="1481204020"/>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bwMode="auto">
          <a:xfrm>
            <a:off x="838200" y="0"/>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spcBef>
                <a:spcPct val="0"/>
              </a:spcBef>
              <a:buFontTx/>
              <a:buNone/>
            </a:pPr>
            <a:r>
              <a:rPr lang="en-AU" altLang="en-US" sz="6000" dirty="0">
                <a:solidFill>
                  <a:srgbClr val="008080"/>
                </a:solidFill>
              </a:rPr>
              <a:t>Profiles online </a:t>
            </a:r>
            <a:br>
              <a:rPr lang="en-AU" altLang="en-US" sz="6000" dirty="0">
                <a:solidFill>
                  <a:srgbClr val="008080"/>
                </a:solidFill>
              </a:rPr>
            </a:br>
            <a:r>
              <a:rPr lang="en-AU" altLang="en-US" sz="3600" dirty="0">
                <a:solidFill>
                  <a:srgbClr val="008080"/>
                </a:solidFill>
              </a:rPr>
              <a:t>School Leader Self-Assessment Tool</a:t>
            </a:r>
            <a:endParaRPr lang="en-AU" altLang="en-US" sz="4400" dirty="0">
              <a:solidFill>
                <a:srgbClr val="008080"/>
              </a:solidFill>
            </a:endParaRPr>
          </a:p>
        </p:txBody>
      </p:sp>
      <p:pic>
        <p:nvPicPr>
          <p:cNvPr id="5" name="Picture 4"/>
          <p:cNvPicPr>
            <a:picLocks noChangeAspect="1"/>
          </p:cNvPicPr>
          <p:nvPr/>
        </p:nvPicPr>
        <p:blipFill rotWithShape="1">
          <a:blip r:embed="rId3"/>
          <a:srcRect l="6036" t="19564" r="23002" b="18660"/>
          <a:stretch/>
        </p:blipFill>
        <p:spPr>
          <a:xfrm>
            <a:off x="470444" y="1325563"/>
            <a:ext cx="9848828" cy="5358868"/>
          </a:xfrm>
          <a:prstGeom prst="rect">
            <a:avLst/>
          </a:prstGeom>
          <a:solidFill>
            <a:schemeClr val="bg1">
              <a:alpha val="0"/>
            </a:schemeClr>
          </a:solidFill>
          <a:effectLst>
            <a:softEdge rad="1168400"/>
          </a:effectLst>
        </p:spPr>
      </p:pic>
    </p:spTree>
    <p:extLst>
      <p:ext uri="{BB962C8B-B14F-4D97-AF65-F5344CB8AC3E}">
        <p14:creationId xmlns:p14="http://schemas.microsoft.com/office/powerpoint/2010/main" val="1636394907"/>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bwMode="auto">
          <a:xfrm>
            <a:off x="838200" y="0"/>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defRPr sz="2800">
                <a:solidFill>
                  <a:srgbClr val="3B3838"/>
                </a:solidFill>
                <a:latin typeface="Swiss 721 Roman" panose="020B0504020202020204" pitchFamily="34" charset="0"/>
                <a:ea typeface="MS PGothic" panose="020B0600070205080204" pitchFamily="34" charset="-128"/>
              </a:defRPr>
            </a:lvl1pPr>
            <a:lvl2pPr marL="685800" indent="-228600">
              <a:lnSpc>
                <a:spcPct val="90000"/>
              </a:lnSpc>
              <a:spcBef>
                <a:spcPts val="500"/>
              </a:spcBef>
              <a:buFont typeface="Arial" panose="020B0604020202020204" pitchFamily="34" charset="0"/>
              <a:buChar char="•"/>
              <a:defRPr sz="2400">
                <a:solidFill>
                  <a:srgbClr val="3B3838"/>
                </a:solidFill>
                <a:latin typeface="Swiss 721 Roman" panose="020B0504020202020204" pitchFamily="34" charset="0"/>
                <a:ea typeface="MS PGothic" panose="020B0600070205080204" pitchFamily="34" charset="-128"/>
              </a:defRPr>
            </a:lvl2pPr>
            <a:lvl3pPr marL="1143000" indent="-228600">
              <a:lnSpc>
                <a:spcPct val="90000"/>
              </a:lnSpc>
              <a:spcBef>
                <a:spcPts val="500"/>
              </a:spcBef>
              <a:buFont typeface="Swiss 721 Roman" panose="020B0504020202020204" pitchFamily="34" charset="0"/>
              <a:buChar char="–"/>
              <a:defRPr sz="2000">
                <a:solidFill>
                  <a:srgbClr val="3B3838"/>
                </a:solidFill>
                <a:latin typeface="Swiss 721 Roman" panose="020B050402020202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wiss 721 Roman" panose="020B0504020202020204" pitchFamily="34" charset="0"/>
                <a:ea typeface="MS PGothic" panose="020B0600070205080204" pitchFamily="34" charset="-128"/>
              </a:defRPr>
            </a:lvl9pPr>
          </a:lstStyle>
          <a:p>
            <a:pPr>
              <a:spcBef>
                <a:spcPct val="0"/>
              </a:spcBef>
              <a:buFontTx/>
              <a:buNone/>
            </a:pPr>
            <a:r>
              <a:rPr lang="en-AU" altLang="en-US" sz="4400" dirty="0">
                <a:solidFill>
                  <a:srgbClr val="008080"/>
                </a:solidFill>
              </a:rPr>
              <a:t>Where to find out </a:t>
            </a:r>
            <a:r>
              <a:rPr lang="en-AU" altLang="en-US" sz="4400" dirty="0" smtClean="0">
                <a:solidFill>
                  <a:srgbClr val="008080"/>
                </a:solidFill>
              </a:rPr>
              <a:t>more</a:t>
            </a:r>
            <a:endParaRPr lang="en-AU" altLang="en-US" sz="4400" dirty="0">
              <a:solidFill>
                <a:srgbClr val="008080"/>
              </a:solidFill>
            </a:endParaRPr>
          </a:p>
        </p:txBody>
      </p:sp>
      <p:grpSp>
        <p:nvGrpSpPr>
          <p:cNvPr id="14" name="Group 13"/>
          <p:cNvGrpSpPr/>
          <p:nvPr/>
        </p:nvGrpSpPr>
        <p:grpSpPr>
          <a:xfrm>
            <a:off x="9245338" y="1674285"/>
            <a:ext cx="1045607" cy="3500834"/>
            <a:chOff x="9962033" y="1488930"/>
            <a:chExt cx="1045607" cy="3500834"/>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2033" y="2666289"/>
              <a:ext cx="1028383" cy="102838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62033" y="1488930"/>
              <a:ext cx="1012818" cy="101281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62033" y="3944157"/>
              <a:ext cx="1045607" cy="1045607"/>
            </a:xfrm>
            <a:prstGeom prst="rect">
              <a:avLst/>
            </a:prstGeom>
          </p:spPr>
        </p:pic>
      </p:grpSp>
      <p:grpSp>
        <p:nvGrpSpPr>
          <p:cNvPr id="15" name="Group 14"/>
          <p:cNvGrpSpPr/>
          <p:nvPr/>
        </p:nvGrpSpPr>
        <p:grpSpPr>
          <a:xfrm>
            <a:off x="1115972" y="1674285"/>
            <a:ext cx="8102172" cy="3765867"/>
            <a:chOff x="325136" y="1359596"/>
            <a:chExt cx="8102172" cy="3765867"/>
          </a:xfrm>
        </p:grpSpPr>
        <p:sp>
          <p:nvSpPr>
            <p:cNvPr id="2" name="Content Placeholder 1"/>
            <p:cNvSpPr txBox="1">
              <a:spLocks/>
            </p:cNvSpPr>
            <p:nvPr/>
          </p:nvSpPr>
          <p:spPr>
            <a:xfrm>
              <a:off x="1962665" y="1644869"/>
              <a:ext cx="6464643" cy="700941"/>
            </a:xfrm>
            <a:prstGeom prst="rect">
              <a:avLst/>
            </a:prstGeom>
          </p:spPr>
          <p:txBody>
            <a:bodyPr/>
            <a:lstStyle>
              <a:lvl1pPr marL="342900" indent="-342900" algn="l" rtl="0" eaLnBrk="0" fontAlgn="base" hangingPunct="0">
                <a:lnSpc>
                  <a:spcPct val="90000"/>
                </a:lnSpc>
                <a:spcBef>
                  <a:spcPts val="1000"/>
                </a:spcBef>
                <a:spcAft>
                  <a:spcPct val="0"/>
                </a:spcAft>
                <a:buFont typeface="Arial" panose="020B0604020202020204" pitchFamily="34" charset="0"/>
                <a:defRPr sz="2800" kern="1200">
                  <a:solidFill>
                    <a:srgbClr val="3B3838"/>
                  </a:solidFill>
                  <a:latin typeface="Swiss 721 Roman" panose="020B0504020202020204" pitchFamily="34" charset="0"/>
                  <a:ea typeface="MS PGothic" panose="020B0600070205080204" pitchFamily="34" charset="-128"/>
                  <a:cs typeface="ＭＳ Ｐゴシック"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rgbClr val="3B3838"/>
                  </a:solidFill>
                  <a:latin typeface="Swiss 721 Roman" panose="020B0504020202020204" pitchFamily="34" charset="0"/>
                  <a:ea typeface="MS PGothic" panose="020B0600070205080204" pitchFamily="34" charset="-128"/>
                  <a:cs typeface="+mn-cs"/>
                </a:defRPr>
              </a:lvl2pPr>
              <a:lvl3pPr marL="1143000" indent="-228600" algn="l" rtl="0" eaLnBrk="0" fontAlgn="base" hangingPunct="0">
                <a:lnSpc>
                  <a:spcPct val="90000"/>
                </a:lnSpc>
                <a:spcBef>
                  <a:spcPts val="500"/>
                </a:spcBef>
                <a:spcAft>
                  <a:spcPct val="0"/>
                </a:spcAft>
                <a:buFont typeface="Swiss 721 Roman" panose="020B0504020202020204" pitchFamily="34" charset="0"/>
                <a:buChar char="–"/>
                <a:defRPr sz="2000" kern="1200">
                  <a:solidFill>
                    <a:srgbClr val="3B3838"/>
                  </a:solidFill>
                  <a:latin typeface="Swiss 721 Roman" panose="020B0504020202020204" pitchFamily="34" charset="0"/>
                  <a:ea typeface="MS PGothic" panose="020B0600070205080204" pitchFamily="34" charset="-128"/>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Swiss 721 Roman" panose="020B0504020202020204" pitchFamily="34" charset="0"/>
                  <a:ea typeface="MS PGothic" panose="020B060007020508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Clr>
                  <a:srgbClr val="008080"/>
                </a:buClr>
                <a:defRPr/>
              </a:pPr>
              <a:r>
                <a:rPr lang="en-AU" altLang="en-US" sz="3200" dirty="0" smtClean="0">
                  <a:solidFill>
                    <a:schemeClr val="bg2">
                      <a:lumMod val="25000"/>
                    </a:schemeClr>
                  </a:solidFill>
                </a:rPr>
                <a:t>aitsl.edu.au/leadership-profiles</a:t>
              </a:r>
              <a:endParaRPr lang="en-AU" altLang="en-US" sz="3200" dirty="0" smtClean="0"/>
            </a:p>
            <a:p>
              <a:pPr marL="0" indent="0" eaLnBrk="1" hangingPunct="1">
                <a:buClr>
                  <a:srgbClr val="008080"/>
                </a:buClr>
                <a:defRPr/>
              </a:pPr>
              <a:endParaRPr lang="en-AU" altLang="en-US" sz="3200" dirty="0" smtClean="0"/>
            </a:p>
            <a:p>
              <a:pPr>
                <a:buClr>
                  <a:srgbClr val="008080"/>
                </a:buClr>
                <a:defRPr/>
              </a:pPr>
              <a:endParaRPr lang="en-AU" sz="4000" dirty="0" smtClean="0"/>
            </a:p>
            <a:p>
              <a:pPr>
                <a:buClr>
                  <a:srgbClr val="008080"/>
                </a:buClr>
                <a:defRPr/>
              </a:pPr>
              <a:endParaRPr lang="en-AU" sz="4000" dirty="0" smtClean="0"/>
            </a:p>
            <a:p>
              <a:pPr>
                <a:buClr>
                  <a:srgbClr val="008080"/>
                </a:buClr>
                <a:defRPr/>
              </a:pPr>
              <a:endParaRPr lang="en-AU" sz="4000" dirty="0" smtClean="0"/>
            </a:p>
            <a:p>
              <a:pPr>
                <a:buClr>
                  <a:srgbClr val="008080"/>
                </a:buClr>
                <a:defRPr/>
              </a:pPr>
              <a:endParaRPr lang="en-AU" sz="4000" dirty="0"/>
            </a:p>
          </p:txBody>
        </p:sp>
        <p:pic>
          <p:nvPicPr>
            <p:cNvPr id="7" name="Picture 6"/>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427940" y="1359596"/>
              <a:ext cx="1787868" cy="1271486"/>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5136" y="2502938"/>
              <a:ext cx="1917615" cy="1355084"/>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2077" y="3808457"/>
              <a:ext cx="1863731" cy="1317006"/>
            </a:xfrm>
            <a:prstGeom prst="rect">
              <a:avLst/>
            </a:prstGeom>
          </p:spPr>
        </p:pic>
        <p:sp>
          <p:nvSpPr>
            <p:cNvPr id="10" name="TextBox 9"/>
            <p:cNvSpPr txBox="1"/>
            <p:nvPr/>
          </p:nvSpPr>
          <p:spPr>
            <a:xfrm>
              <a:off x="2043531" y="2888093"/>
              <a:ext cx="5890223" cy="584775"/>
            </a:xfrm>
            <a:prstGeom prst="rect">
              <a:avLst/>
            </a:prstGeom>
            <a:noFill/>
          </p:spPr>
          <p:txBody>
            <a:bodyPr wrap="square" rtlCol="0">
              <a:spAutoFit/>
            </a:bodyPr>
            <a:lstStyle/>
            <a:p>
              <a:pPr marL="0" indent="0" eaLnBrk="1" hangingPunct="1">
                <a:buClr>
                  <a:srgbClr val="008080"/>
                </a:buClr>
                <a:defRPr/>
              </a:pPr>
              <a:r>
                <a:rPr lang="en-AU" altLang="en-US" sz="3200" dirty="0" smtClean="0">
                  <a:solidFill>
                    <a:schemeClr val="bg2">
                      <a:lumMod val="25000"/>
                    </a:schemeClr>
                  </a:solidFill>
                  <a:latin typeface="Swiss 721 Roman" panose="020B0504020202020204" pitchFamily="34" charset="0"/>
                  <a:cs typeface="ＭＳ Ｐゴシック" charset="0"/>
                </a:rPr>
                <a:t>schoolleadership@aitsl.edu.au</a:t>
              </a:r>
              <a:endParaRPr lang="en-AU" altLang="en-US" sz="3200" dirty="0">
                <a:solidFill>
                  <a:schemeClr val="bg2">
                    <a:lumMod val="25000"/>
                  </a:schemeClr>
                </a:solidFill>
                <a:latin typeface="Swiss 721 Roman" panose="020B0504020202020204" pitchFamily="34" charset="0"/>
                <a:cs typeface="ＭＳ Ｐゴシック" charset="0"/>
              </a:endParaRPr>
            </a:p>
          </p:txBody>
        </p:sp>
        <p:sp>
          <p:nvSpPr>
            <p:cNvPr id="11" name="TextBox 10"/>
            <p:cNvSpPr txBox="1"/>
            <p:nvPr/>
          </p:nvSpPr>
          <p:spPr>
            <a:xfrm>
              <a:off x="2070192" y="4174573"/>
              <a:ext cx="6035839" cy="584775"/>
            </a:xfrm>
            <a:prstGeom prst="rect">
              <a:avLst/>
            </a:prstGeom>
            <a:noFill/>
          </p:spPr>
          <p:txBody>
            <a:bodyPr wrap="square" rtlCol="0">
              <a:spAutoFit/>
            </a:bodyPr>
            <a:lstStyle/>
            <a:p>
              <a:pPr marL="0" indent="0" eaLnBrk="1" hangingPunct="1">
                <a:buClr>
                  <a:srgbClr val="008080"/>
                </a:buClr>
                <a:defRPr/>
              </a:pPr>
              <a:r>
                <a:rPr lang="en-AU" altLang="en-US" sz="3200" dirty="0">
                  <a:solidFill>
                    <a:schemeClr val="bg2">
                      <a:lumMod val="25000"/>
                    </a:schemeClr>
                  </a:solidFill>
                  <a:latin typeface="Swiss 721 Roman" panose="020B0504020202020204" pitchFamily="34" charset="0"/>
                  <a:cs typeface="ＭＳ Ｐゴシック" charset="0"/>
                </a:rPr>
                <a:t>eNews</a:t>
              </a:r>
              <a:r>
                <a:rPr lang="en-AU" altLang="en-US" dirty="0">
                  <a:solidFill>
                    <a:schemeClr val="bg2">
                      <a:lumMod val="25000"/>
                    </a:schemeClr>
                  </a:solidFill>
                </a:rPr>
                <a:t> – </a:t>
              </a:r>
              <a:r>
                <a:rPr lang="en-AU" altLang="en-US" sz="3200" dirty="0">
                  <a:solidFill>
                    <a:schemeClr val="bg2">
                      <a:lumMod val="25000"/>
                    </a:schemeClr>
                  </a:solidFill>
                  <a:latin typeface="Swiss 721 Roman" panose="020B0504020202020204" pitchFamily="34" charset="0"/>
                  <a:cs typeface="ＭＳ Ｐゴシック" charset="0"/>
                </a:rPr>
                <a:t>register at </a:t>
              </a:r>
              <a:r>
                <a:rPr lang="en-AU" altLang="en-US" sz="3200" dirty="0">
                  <a:solidFill>
                    <a:schemeClr val="bg2">
                      <a:lumMod val="25000"/>
                    </a:schemeClr>
                  </a:solidFill>
                  <a:latin typeface="Swiss 721 Roman" panose="020B0504020202020204" pitchFamily="34" charset="0"/>
                  <a:cs typeface="ＭＳ Ｐゴシック" charset="0"/>
                </a:rPr>
                <a:t>aitsl.e</a:t>
              </a:r>
              <a:r>
                <a:rPr lang="en-AU" altLang="en-US" sz="3200" dirty="0" smtClean="0">
                  <a:solidFill>
                    <a:schemeClr val="bg2">
                      <a:lumMod val="25000"/>
                    </a:schemeClr>
                  </a:solidFill>
                  <a:latin typeface="Swiss 721 Roman" panose="020B0504020202020204" pitchFamily="34" charset="0"/>
                  <a:cs typeface="ＭＳ Ｐゴシック" charset="0"/>
                </a:rPr>
                <a:t>du.au</a:t>
              </a:r>
            </a:p>
          </p:txBody>
        </p:sp>
      </p:grpSp>
    </p:spTree>
    <p:extLst>
      <p:ext uri="{BB962C8B-B14F-4D97-AF65-F5344CB8AC3E}">
        <p14:creationId xmlns:p14="http://schemas.microsoft.com/office/powerpoint/2010/main" val="3644008137"/>
      </p:ext>
    </p:extLst>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ofiles" id="{97342E98-1589-46CA-A507-AE52E203CE08}" vid="{B25FEE7B-8036-4324-9D9B-29CCAE8359A6}"/>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ofiles" id="{97342E98-1589-46CA-A507-AE52E203CE08}" vid="{B25FEE7B-8036-4324-9D9B-29CCAE8359A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10629</TotalTime>
  <Words>1106</Words>
  <Application>Microsoft Office PowerPoint</Application>
  <PresentationFormat>Widescreen</PresentationFormat>
  <Paragraphs>178</Paragraphs>
  <Slides>34</Slides>
  <Notes>34</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34</vt:i4>
      </vt:variant>
    </vt:vector>
  </HeadingPairs>
  <TitlesOfParts>
    <vt:vector size="45" baseType="lpstr">
      <vt:lpstr>ＭＳ Ｐゴシック</vt:lpstr>
      <vt:lpstr>ＭＳ Ｐゴシック</vt:lpstr>
      <vt:lpstr>Arial</vt:lpstr>
      <vt:lpstr>Calibri</vt:lpstr>
      <vt:lpstr>Calibri Light</vt:lpstr>
      <vt:lpstr>Cambria</vt:lpstr>
      <vt:lpstr>Swiss 721 Roman</vt:lpstr>
      <vt:lpstr>Symbol</vt:lpstr>
      <vt:lpstr>Office Theme</vt:lpstr>
      <vt:lpstr>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Exploring the Profiles - structure </vt:lpstr>
      <vt:lpstr>PowerPoint Presentation</vt:lpstr>
      <vt:lpstr>PowerPoint Presentation</vt:lpstr>
      <vt:lpstr>PowerPoint Presentation</vt:lpstr>
      <vt:lpstr>PowerPoint Presentation</vt:lpstr>
      <vt:lpstr>PowerPoint Presentation</vt:lpstr>
      <vt:lpstr>Exploring the Profiles - Leadership lenses </vt:lpstr>
      <vt:lpstr>PowerPoint Presentation</vt:lpstr>
      <vt:lpstr>PowerPoint Presentation</vt:lpstr>
      <vt:lpstr>PowerPoint Presentation</vt:lpstr>
      <vt:lpstr>PowerPoint Presentation</vt:lpstr>
      <vt:lpstr>PowerPoint Presentation</vt:lpstr>
      <vt:lpstr> Interactive Leadership Profiles Demonstration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Profiles</dc:title>
  <dc:creator>AITSL</dc:creator>
  <cp:lastModifiedBy>Nuella Flynn</cp:lastModifiedBy>
  <cp:revision>285</cp:revision>
  <cp:lastPrinted>2015-11-12T05:49:32Z</cp:lastPrinted>
  <dcterms:created xsi:type="dcterms:W3CDTF">2015-03-11T05:53:32Z</dcterms:created>
  <dcterms:modified xsi:type="dcterms:W3CDTF">2016-05-12T01:46:49Z</dcterms:modified>
</cp:coreProperties>
</file>